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6" r:id="rId3"/>
    <p:sldId id="257" r:id="rId4"/>
    <p:sldId id="258" r:id="rId5"/>
    <p:sldId id="259" r:id="rId6"/>
    <p:sldId id="271" r:id="rId7"/>
    <p:sldId id="279" r:id="rId8"/>
    <p:sldId id="280" r:id="rId9"/>
    <p:sldId id="272" r:id="rId10"/>
    <p:sldId id="281" r:id="rId11"/>
    <p:sldId id="260" r:id="rId12"/>
    <p:sldId id="277" r:id="rId13"/>
    <p:sldId id="261" r:id="rId14"/>
    <p:sldId id="262" r:id="rId15"/>
    <p:sldId id="263" r:id="rId16"/>
    <p:sldId id="264" r:id="rId17"/>
    <p:sldId id="265" r:id="rId18"/>
    <p:sldId id="269" r:id="rId19"/>
    <p:sldId id="270" r:id="rId20"/>
    <p:sldId id="278" r:id="rId21"/>
    <p:sldId id="266" r:id="rId22"/>
    <p:sldId id="267" r:id="rId23"/>
    <p:sldId id="268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59942-7578-4922-A140-3389B3A47CE2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9146045-F7A5-4F98-9C0D-539C5C542EE9}">
      <dgm:prSet phldrT="[Text]"/>
      <dgm:spPr/>
      <dgm:t>
        <a:bodyPr/>
        <a:lstStyle/>
        <a:p>
          <a:r>
            <a:rPr lang="en-GB" dirty="0" smtClean="0"/>
            <a:t>Employee</a:t>
          </a:r>
        </a:p>
        <a:p>
          <a:r>
            <a:rPr lang="en-GB" dirty="0" smtClean="0"/>
            <a:t>Skills</a:t>
          </a:r>
          <a:endParaRPr lang="en-GB" dirty="0"/>
        </a:p>
      </dgm:t>
    </dgm:pt>
    <dgm:pt modelId="{BDFB3057-B63A-462A-88E1-6657559C685D}" type="parTrans" cxnId="{001752A7-3D7D-4AF0-A551-25C64BED2A74}">
      <dgm:prSet/>
      <dgm:spPr/>
      <dgm:t>
        <a:bodyPr/>
        <a:lstStyle/>
        <a:p>
          <a:endParaRPr lang="en-GB"/>
        </a:p>
      </dgm:t>
    </dgm:pt>
    <dgm:pt modelId="{83ED96C3-F988-44B4-B6FB-EB20A8D582E6}" type="sibTrans" cxnId="{001752A7-3D7D-4AF0-A551-25C64BED2A74}">
      <dgm:prSet/>
      <dgm:spPr/>
      <dgm:t>
        <a:bodyPr/>
        <a:lstStyle/>
        <a:p>
          <a:endParaRPr lang="en-GB"/>
        </a:p>
      </dgm:t>
    </dgm:pt>
    <dgm:pt modelId="{5874462F-D53D-4CFF-853D-CBB63089654E}">
      <dgm:prSet phldrT="[Text]"/>
      <dgm:spPr/>
      <dgm:t>
        <a:bodyPr/>
        <a:lstStyle/>
        <a:p>
          <a:r>
            <a:rPr lang="en-GB" dirty="0" smtClean="0"/>
            <a:t>Required skills</a:t>
          </a:r>
        </a:p>
      </dgm:t>
    </dgm:pt>
    <dgm:pt modelId="{069ED709-EE4A-4C10-BCF3-52D666C295AF}" type="parTrans" cxnId="{A88F90D7-BB5E-4330-8574-E7B30CFAFA5B}">
      <dgm:prSet/>
      <dgm:spPr/>
      <dgm:t>
        <a:bodyPr/>
        <a:lstStyle/>
        <a:p>
          <a:endParaRPr lang="en-GB"/>
        </a:p>
      </dgm:t>
    </dgm:pt>
    <dgm:pt modelId="{20456C38-3B85-4C19-8A7F-A0334EFEF225}" type="sibTrans" cxnId="{A88F90D7-BB5E-4330-8574-E7B30CFAFA5B}">
      <dgm:prSet/>
      <dgm:spPr/>
      <dgm:t>
        <a:bodyPr/>
        <a:lstStyle/>
        <a:p>
          <a:endParaRPr lang="en-GB"/>
        </a:p>
      </dgm:t>
    </dgm:pt>
    <dgm:pt modelId="{084D3C77-7ADA-4C80-8180-1371E0E028E9}">
      <dgm:prSet phldrT="[Text]"/>
      <dgm:spPr/>
      <dgm:t>
        <a:bodyPr/>
        <a:lstStyle/>
        <a:p>
          <a:r>
            <a:rPr lang="en-GB" dirty="0" smtClean="0"/>
            <a:t>Demand </a:t>
          </a:r>
          <a:endParaRPr lang="en-GB" dirty="0"/>
        </a:p>
      </dgm:t>
    </dgm:pt>
    <dgm:pt modelId="{1F1888EF-16B4-4B75-AA51-E983A00C326C}" type="parTrans" cxnId="{F5ACEBFB-1B3D-4ED6-A801-24A671F42FDB}">
      <dgm:prSet/>
      <dgm:spPr/>
      <dgm:t>
        <a:bodyPr/>
        <a:lstStyle/>
        <a:p>
          <a:endParaRPr lang="en-GB"/>
        </a:p>
      </dgm:t>
    </dgm:pt>
    <dgm:pt modelId="{5793259A-EC79-47CB-9209-E740BBE4CE9B}" type="sibTrans" cxnId="{F5ACEBFB-1B3D-4ED6-A801-24A671F42FDB}">
      <dgm:prSet/>
      <dgm:spPr/>
      <dgm:t>
        <a:bodyPr/>
        <a:lstStyle/>
        <a:p>
          <a:endParaRPr lang="en-GB"/>
        </a:p>
      </dgm:t>
    </dgm:pt>
    <dgm:pt modelId="{38DBC475-F0A1-4862-9CC2-DA691D05E1C0}">
      <dgm:prSet phldrT="[Text]"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</a:rPr>
            <a:t>Workforce</a:t>
          </a:r>
          <a:r>
            <a:rPr lang="en-GB" b="1" dirty="0" smtClean="0"/>
            <a:t> </a:t>
          </a:r>
          <a:endParaRPr lang="en-GB" b="1" dirty="0"/>
        </a:p>
      </dgm:t>
    </dgm:pt>
    <dgm:pt modelId="{FEAA87EA-8B35-4DD1-BEAA-268CB68EECAB}" type="parTrans" cxnId="{CEFEA0E1-266C-4296-B551-4BB7275BF5ED}">
      <dgm:prSet/>
      <dgm:spPr/>
      <dgm:t>
        <a:bodyPr/>
        <a:lstStyle/>
        <a:p>
          <a:endParaRPr lang="en-GB"/>
        </a:p>
      </dgm:t>
    </dgm:pt>
    <dgm:pt modelId="{9CF6D50C-1A92-4ED0-B417-B5C15FE1DCA0}" type="sibTrans" cxnId="{CEFEA0E1-266C-4296-B551-4BB7275BF5ED}">
      <dgm:prSet/>
      <dgm:spPr/>
      <dgm:t>
        <a:bodyPr/>
        <a:lstStyle/>
        <a:p>
          <a:endParaRPr lang="en-GB"/>
        </a:p>
      </dgm:t>
    </dgm:pt>
    <dgm:pt modelId="{B7DB10C5-D435-4280-BEEA-916C19BF9B88}" type="pres">
      <dgm:prSet presAssocID="{48A59942-7578-4922-A140-3389B3A47CE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106016-20FC-4E4F-819E-0974FA128D5E}" type="pres">
      <dgm:prSet presAssocID="{48A59942-7578-4922-A140-3389B3A47CE2}" presName="ellipse" presStyleLbl="trBgShp" presStyleIdx="0" presStyleCnt="1"/>
      <dgm:spPr/>
    </dgm:pt>
    <dgm:pt modelId="{1A27A0AF-F642-4A4E-BCD5-16D774BA88BA}" type="pres">
      <dgm:prSet presAssocID="{48A59942-7578-4922-A140-3389B3A47CE2}" presName="arrow1" presStyleLbl="fgShp" presStyleIdx="0" presStyleCnt="1"/>
      <dgm:spPr/>
    </dgm:pt>
    <dgm:pt modelId="{075B3B7A-D9D6-4ED3-8B45-244D0530E87E}" type="pres">
      <dgm:prSet presAssocID="{48A59942-7578-4922-A140-3389B3A47CE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858121-BD7B-4A7C-9528-88DEA9006D55}" type="pres">
      <dgm:prSet presAssocID="{5874462F-D53D-4CFF-853D-CBB6308965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4D329-AB10-4E65-A355-95C14EBE4786}" type="pres">
      <dgm:prSet presAssocID="{084D3C77-7ADA-4C80-8180-1371E0E028E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B55C7A-3CA2-444C-8E97-1BE6A23431C6}" type="pres">
      <dgm:prSet presAssocID="{38DBC475-F0A1-4862-9CC2-DA691D05E1C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D758C8-2DBC-4716-8F1C-2D8FC648D15D}" type="pres">
      <dgm:prSet presAssocID="{48A59942-7578-4922-A140-3389B3A47CE2}" presName="funnel" presStyleLbl="trAlignAcc1" presStyleIdx="0" presStyleCnt="1"/>
      <dgm:spPr/>
    </dgm:pt>
  </dgm:ptLst>
  <dgm:cxnLst>
    <dgm:cxn modelId="{F734F6B1-E6E8-44FF-8BDE-9A6BE8F5B7F5}" type="presOf" srcId="{5874462F-D53D-4CFF-853D-CBB63089654E}" destId="{3544D329-AB10-4E65-A355-95C14EBE4786}" srcOrd="0" destOrd="0" presId="urn:microsoft.com/office/officeart/2005/8/layout/funnel1"/>
    <dgm:cxn modelId="{A88F90D7-BB5E-4330-8574-E7B30CFAFA5B}" srcId="{48A59942-7578-4922-A140-3389B3A47CE2}" destId="{5874462F-D53D-4CFF-853D-CBB63089654E}" srcOrd="1" destOrd="0" parTransId="{069ED709-EE4A-4C10-BCF3-52D666C295AF}" sibTransId="{20456C38-3B85-4C19-8A7F-A0334EFEF225}"/>
    <dgm:cxn modelId="{F5ACEBFB-1B3D-4ED6-A801-24A671F42FDB}" srcId="{48A59942-7578-4922-A140-3389B3A47CE2}" destId="{084D3C77-7ADA-4C80-8180-1371E0E028E9}" srcOrd="2" destOrd="0" parTransId="{1F1888EF-16B4-4B75-AA51-E983A00C326C}" sibTransId="{5793259A-EC79-47CB-9209-E740BBE4CE9B}"/>
    <dgm:cxn modelId="{D8234014-52DA-4E2F-A778-3A08C7115B0D}" type="presOf" srcId="{09146045-F7A5-4F98-9C0D-539C5C542EE9}" destId="{BAB55C7A-3CA2-444C-8E97-1BE6A23431C6}" srcOrd="0" destOrd="0" presId="urn:microsoft.com/office/officeart/2005/8/layout/funnel1"/>
    <dgm:cxn modelId="{6DBC1B3A-293B-4DEC-ABCF-62DDFEB284F7}" type="presOf" srcId="{38DBC475-F0A1-4862-9CC2-DA691D05E1C0}" destId="{075B3B7A-D9D6-4ED3-8B45-244D0530E87E}" srcOrd="0" destOrd="0" presId="urn:microsoft.com/office/officeart/2005/8/layout/funnel1"/>
    <dgm:cxn modelId="{25152504-E99B-4783-B17D-1FBF1FF2B5C2}" type="presOf" srcId="{084D3C77-7ADA-4C80-8180-1371E0E028E9}" destId="{18858121-BD7B-4A7C-9528-88DEA9006D55}" srcOrd="0" destOrd="0" presId="urn:microsoft.com/office/officeart/2005/8/layout/funnel1"/>
    <dgm:cxn modelId="{CEFEA0E1-266C-4296-B551-4BB7275BF5ED}" srcId="{48A59942-7578-4922-A140-3389B3A47CE2}" destId="{38DBC475-F0A1-4862-9CC2-DA691D05E1C0}" srcOrd="3" destOrd="0" parTransId="{FEAA87EA-8B35-4DD1-BEAA-268CB68EECAB}" sibTransId="{9CF6D50C-1A92-4ED0-B417-B5C15FE1DCA0}"/>
    <dgm:cxn modelId="{21D2F52F-B32A-4851-8C15-C078323B6268}" type="presOf" srcId="{48A59942-7578-4922-A140-3389B3A47CE2}" destId="{B7DB10C5-D435-4280-BEEA-916C19BF9B88}" srcOrd="0" destOrd="0" presId="urn:microsoft.com/office/officeart/2005/8/layout/funnel1"/>
    <dgm:cxn modelId="{001752A7-3D7D-4AF0-A551-25C64BED2A74}" srcId="{48A59942-7578-4922-A140-3389B3A47CE2}" destId="{09146045-F7A5-4F98-9C0D-539C5C542EE9}" srcOrd="0" destOrd="0" parTransId="{BDFB3057-B63A-462A-88E1-6657559C685D}" sibTransId="{83ED96C3-F988-44B4-B6FB-EB20A8D582E6}"/>
    <dgm:cxn modelId="{D2250565-3F3C-4EE3-9E06-92A1FC8B8BDC}" type="presParOf" srcId="{B7DB10C5-D435-4280-BEEA-916C19BF9B88}" destId="{ED106016-20FC-4E4F-819E-0974FA128D5E}" srcOrd="0" destOrd="0" presId="urn:microsoft.com/office/officeart/2005/8/layout/funnel1"/>
    <dgm:cxn modelId="{86DA50FE-4A82-4702-8FDF-DFE90C249B00}" type="presParOf" srcId="{B7DB10C5-D435-4280-BEEA-916C19BF9B88}" destId="{1A27A0AF-F642-4A4E-BCD5-16D774BA88BA}" srcOrd="1" destOrd="0" presId="urn:microsoft.com/office/officeart/2005/8/layout/funnel1"/>
    <dgm:cxn modelId="{2DFF3B4A-BBEF-42EA-B8B9-CC62793549CA}" type="presParOf" srcId="{B7DB10C5-D435-4280-BEEA-916C19BF9B88}" destId="{075B3B7A-D9D6-4ED3-8B45-244D0530E87E}" srcOrd="2" destOrd="0" presId="urn:microsoft.com/office/officeart/2005/8/layout/funnel1"/>
    <dgm:cxn modelId="{7D85C497-421A-4FC6-A41F-57E5C5F7F637}" type="presParOf" srcId="{B7DB10C5-D435-4280-BEEA-916C19BF9B88}" destId="{18858121-BD7B-4A7C-9528-88DEA9006D55}" srcOrd="3" destOrd="0" presId="urn:microsoft.com/office/officeart/2005/8/layout/funnel1"/>
    <dgm:cxn modelId="{D566251A-4FE4-4F1D-BE78-47DFD2C7CD92}" type="presParOf" srcId="{B7DB10C5-D435-4280-BEEA-916C19BF9B88}" destId="{3544D329-AB10-4E65-A355-95C14EBE4786}" srcOrd="4" destOrd="0" presId="urn:microsoft.com/office/officeart/2005/8/layout/funnel1"/>
    <dgm:cxn modelId="{2EFD0D44-30E3-47F8-AF3B-FEBC0953E568}" type="presParOf" srcId="{B7DB10C5-D435-4280-BEEA-916C19BF9B88}" destId="{BAB55C7A-3CA2-444C-8E97-1BE6A23431C6}" srcOrd="5" destOrd="0" presId="urn:microsoft.com/office/officeart/2005/8/layout/funnel1"/>
    <dgm:cxn modelId="{A456DFD5-6775-4A5E-954C-6D982AC7508D}" type="presParOf" srcId="{B7DB10C5-D435-4280-BEEA-916C19BF9B88}" destId="{F1D758C8-2DBC-4716-8F1C-2D8FC648D15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3B3BE-5A46-4B09-96F6-2B96579BA10F}" type="doc">
      <dgm:prSet loTypeId="urn:microsoft.com/office/officeart/2005/8/layout/equation1" loCatId="process" qsTypeId="urn:microsoft.com/office/officeart/2005/8/quickstyle/3d3" qsCatId="3D" csTypeId="urn:microsoft.com/office/officeart/2005/8/colors/colorful1" csCatId="colorful" phldr="1"/>
      <dgm:spPr/>
    </dgm:pt>
    <dgm:pt modelId="{E317EB42-A76E-4258-9CDF-8D849DF49A93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Required skills </a:t>
          </a:r>
          <a:endParaRPr lang="en-GB" b="1" dirty="0">
            <a:solidFill>
              <a:schemeClr val="tx1"/>
            </a:solidFill>
          </a:endParaRPr>
        </a:p>
      </dgm:t>
    </dgm:pt>
    <dgm:pt modelId="{A8B1BE99-C98D-4887-95A4-2ECD5F65D3C3}" type="parTrans" cxnId="{89C419E8-0EA9-425D-AE22-647A99FCC6B7}">
      <dgm:prSet/>
      <dgm:spPr/>
      <dgm:t>
        <a:bodyPr/>
        <a:lstStyle/>
        <a:p>
          <a:endParaRPr lang="en-GB"/>
        </a:p>
      </dgm:t>
    </dgm:pt>
    <dgm:pt modelId="{64143BEF-3303-42B9-B567-A91CCEBCDD3A}" type="sibTrans" cxnId="{89C419E8-0EA9-425D-AE22-647A99FCC6B7}">
      <dgm:prSet/>
      <dgm:spPr/>
      <dgm:t>
        <a:bodyPr/>
        <a:lstStyle/>
        <a:p>
          <a:endParaRPr lang="en-GB"/>
        </a:p>
      </dgm:t>
    </dgm:pt>
    <dgm:pt modelId="{00CA8686-C4D2-4C9C-AD7A-64B39C2D2C91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Employee skills </a:t>
          </a:r>
          <a:endParaRPr lang="en-GB" b="1" dirty="0">
            <a:solidFill>
              <a:schemeClr val="tx1"/>
            </a:solidFill>
          </a:endParaRPr>
        </a:p>
      </dgm:t>
    </dgm:pt>
    <dgm:pt modelId="{0CED3963-F0B0-428E-B0DE-18EE94AEDB06}" type="parTrans" cxnId="{DF677FC6-0FCB-4AA7-BF03-3337B85A5FA2}">
      <dgm:prSet/>
      <dgm:spPr/>
      <dgm:t>
        <a:bodyPr/>
        <a:lstStyle/>
        <a:p>
          <a:endParaRPr lang="en-GB"/>
        </a:p>
      </dgm:t>
    </dgm:pt>
    <dgm:pt modelId="{03EDB845-35D7-4201-8AED-DB8A83117339}" type="sibTrans" cxnId="{DF677FC6-0FCB-4AA7-BF03-3337B85A5FA2}">
      <dgm:prSet/>
      <dgm:spPr/>
      <dgm:t>
        <a:bodyPr/>
        <a:lstStyle/>
        <a:p>
          <a:endParaRPr lang="en-GB"/>
        </a:p>
      </dgm:t>
    </dgm:pt>
    <dgm:pt modelId="{0A768AC5-FA06-4CA2-A76B-726E96203BEF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Employment or Unemployment </a:t>
          </a:r>
          <a:endParaRPr lang="en-GB" b="1" dirty="0">
            <a:solidFill>
              <a:schemeClr val="tx1"/>
            </a:solidFill>
          </a:endParaRPr>
        </a:p>
      </dgm:t>
    </dgm:pt>
    <dgm:pt modelId="{2C9C2D61-1D17-44BD-A482-8CDEDEF04AB4}" type="parTrans" cxnId="{4EFB734C-A2EA-4287-BDF2-BF462395925D}">
      <dgm:prSet/>
      <dgm:spPr/>
      <dgm:t>
        <a:bodyPr/>
        <a:lstStyle/>
        <a:p>
          <a:endParaRPr lang="en-GB"/>
        </a:p>
      </dgm:t>
    </dgm:pt>
    <dgm:pt modelId="{45186FD3-14B4-411B-86F8-0A6DC2635E89}" type="sibTrans" cxnId="{4EFB734C-A2EA-4287-BDF2-BF462395925D}">
      <dgm:prSet/>
      <dgm:spPr/>
      <dgm:t>
        <a:bodyPr/>
        <a:lstStyle/>
        <a:p>
          <a:endParaRPr lang="en-GB"/>
        </a:p>
      </dgm:t>
    </dgm:pt>
    <dgm:pt modelId="{499D5AB6-E6E7-419F-BE62-46CE67F33EFB}" type="pres">
      <dgm:prSet presAssocID="{6F73B3BE-5A46-4B09-96F6-2B96579BA10F}" presName="linearFlow" presStyleCnt="0">
        <dgm:presLayoutVars>
          <dgm:dir/>
          <dgm:resizeHandles val="exact"/>
        </dgm:presLayoutVars>
      </dgm:prSet>
      <dgm:spPr/>
    </dgm:pt>
    <dgm:pt modelId="{1590E50F-0FDA-47D4-9B5F-AAC240538DB8}" type="pres">
      <dgm:prSet presAssocID="{E317EB42-A76E-4258-9CDF-8D849DF49A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81EB3B-0B57-4B2E-9BBC-26351B08EC15}" type="pres">
      <dgm:prSet presAssocID="{64143BEF-3303-42B9-B567-A91CCEBCDD3A}" presName="spacerL" presStyleCnt="0"/>
      <dgm:spPr/>
    </dgm:pt>
    <dgm:pt modelId="{950DE2B3-38D2-4C06-9121-0C59ED1C2D3F}" type="pres">
      <dgm:prSet presAssocID="{64143BEF-3303-42B9-B567-A91CCEBCDD3A}" presName="sibTrans" presStyleLbl="sibTrans2D1" presStyleIdx="0" presStyleCnt="2"/>
      <dgm:spPr/>
      <dgm:t>
        <a:bodyPr/>
        <a:lstStyle/>
        <a:p>
          <a:endParaRPr lang="en-GB"/>
        </a:p>
      </dgm:t>
    </dgm:pt>
    <dgm:pt modelId="{6C5704DD-07F6-4B6E-9739-2C5246D9A0E5}" type="pres">
      <dgm:prSet presAssocID="{64143BEF-3303-42B9-B567-A91CCEBCDD3A}" presName="spacerR" presStyleCnt="0"/>
      <dgm:spPr/>
    </dgm:pt>
    <dgm:pt modelId="{F31F28E8-F49E-47D3-BB68-4DC884A7E498}" type="pres">
      <dgm:prSet presAssocID="{00CA8686-C4D2-4C9C-AD7A-64B39C2D2C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88DFD4-D60B-4EC8-8AF7-C29FDEA6C0A3}" type="pres">
      <dgm:prSet presAssocID="{03EDB845-35D7-4201-8AED-DB8A83117339}" presName="spacerL" presStyleCnt="0"/>
      <dgm:spPr/>
    </dgm:pt>
    <dgm:pt modelId="{693779D2-8563-4704-99DD-D59DA1DC0CE4}" type="pres">
      <dgm:prSet presAssocID="{03EDB845-35D7-4201-8AED-DB8A83117339}" presName="sibTrans" presStyleLbl="sibTrans2D1" presStyleIdx="1" presStyleCnt="2"/>
      <dgm:spPr/>
      <dgm:t>
        <a:bodyPr/>
        <a:lstStyle/>
        <a:p>
          <a:endParaRPr lang="en-GB"/>
        </a:p>
      </dgm:t>
    </dgm:pt>
    <dgm:pt modelId="{58E01E54-30B3-4CB0-97B5-270D3EA23610}" type="pres">
      <dgm:prSet presAssocID="{03EDB845-35D7-4201-8AED-DB8A83117339}" presName="spacerR" presStyleCnt="0"/>
      <dgm:spPr/>
    </dgm:pt>
    <dgm:pt modelId="{481DF59F-1B4F-42A9-9E77-AD67F8354E8C}" type="pres">
      <dgm:prSet presAssocID="{0A768AC5-FA06-4CA2-A76B-726E96203B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4A659A-F38A-4ECB-A516-B045A3868327}" type="presOf" srcId="{E317EB42-A76E-4258-9CDF-8D849DF49A93}" destId="{1590E50F-0FDA-47D4-9B5F-AAC240538DB8}" srcOrd="0" destOrd="0" presId="urn:microsoft.com/office/officeart/2005/8/layout/equation1"/>
    <dgm:cxn modelId="{4EFB734C-A2EA-4287-BDF2-BF462395925D}" srcId="{6F73B3BE-5A46-4B09-96F6-2B96579BA10F}" destId="{0A768AC5-FA06-4CA2-A76B-726E96203BEF}" srcOrd="2" destOrd="0" parTransId="{2C9C2D61-1D17-44BD-A482-8CDEDEF04AB4}" sibTransId="{45186FD3-14B4-411B-86F8-0A6DC2635E89}"/>
    <dgm:cxn modelId="{3FD4A66B-7201-4966-9C2D-2ADF4D2D1DC1}" type="presOf" srcId="{6F73B3BE-5A46-4B09-96F6-2B96579BA10F}" destId="{499D5AB6-E6E7-419F-BE62-46CE67F33EFB}" srcOrd="0" destOrd="0" presId="urn:microsoft.com/office/officeart/2005/8/layout/equation1"/>
    <dgm:cxn modelId="{DF677FC6-0FCB-4AA7-BF03-3337B85A5FA2}" srcId="{6F73B3BE-5A46-4B09-96F6-2B96579BA10F}" destId="{00CA8686-C4D2-4C9C-AD7A-64B39C2D2C91}" srcOrd="1" destOrd="0" parTransId="{0CED3963-F0B0-428E-B0DE-18EE94AEDB06}" sibTransId="{03EDB845-35D7-4201-8AED-DB8A83117339}"/>
    <dgm:cxn modelId="{3EE65AB4-4F1F-4459-AD30-DE41BED08EE1}" type="presOf" srcId="{03EDB845-35D7-4201-8AED-DB8A83117339}" destId="{693779D2-8563-4704-99DD-D59DA1DC0CE4}" srcOrd="0" destOrd="0" presId="urn:microsoft.com/office/officeart/2005/8/layout/equation1"/>
    <dgm:cxn modelId="{0A028E37-A207-49B2-AA50-C5E9F6600B5E}" type="presOf" srcId="{00CA8686-C4D2-4C9C-AD7A-64B39C2D2C91}" destId="{F31F28E8-F49E-47D3-BB68-4DC884A7E498}" srcOrd="0" destOrd="0" presId="urn:microsoft.com/office/officeart/2005/8/layout/equation1"/>
    <dgm:cxn modelId="{4D521CBF-5F35-40C0-8FBE-CCCE2CB7FC70}" type="presOf" srcId="{0A768AC5-FA06-4CA2-A76B-726E96203BEF}" destId="{481DF59F-1B4F-42A9-9E77-AD67F8354E8C}" srcOrd="0" destOrd="0" presId="urn:microsoft.com/office/officeart/2005/8/layout/equation1"/>
    <dgm:cxn modelId="{9AE88B6F-1721-46BD-A980-411522887204}" type="presOf" srcId="{64143BEF-3303-42B9-B567-A91CCEBCDD3A}" destId="{950DE2B3-38D2-4C06-9121-0C59ED1C2D3F}" srcOrd="0" destOrd="0" presId="urn:microsoft.com/office/officeart/2005/8/layout/equation1"/>
    <dgm:cxn modelId="{89C419E8-0EA9-425D-AE22-647A99FCC6B7}" srcId="{6F73B3BE-5A46-4B09-96F6-2B96579BA10F}" destId="{E317EB42-A76E-4258-9CDF-8D849DF49A93}" srcOrd="0" destOrd="0" parTransId="{A8B1BE99-C98D-4887-95A4-2ECD5F65D3C3}" sibTransId="{64143BEF-3303-42B9-B567-A91CCEBCDD3A}"/>
    <dgm:cxn modelId="{E1B40835-B10C-473A-B1B7-BBA15F5B7019}" type="presParOf" srcId="{499D5AB6-E6E7-419F-BE62-46CE67F33EFB}" destId="{1590E50F-0FDA-47D4-9B5F-AAC240538DB8}" srcOrd="0" destOrd="0" presId="urn:microsoft.com/office/officeart/2005/8/layout/equation1"/>
    <dgm:cxn modelId="{7AB45BA1-5DD2-493F-8DEB-AE82A78A1E67}" type="presParOf" srcId="{499D5AB6-E6E7-419F-BE62-46CE67F33EFB}" destId="{5781EB3B-0B57-4B2E-9BBC-26351B08EC15}" srcOrd="1" destOrd="0" presId="urn:microsoft.com/office/officeart/2005/8/layout/equation1"/>
    <dgm:cxn modelId="{13967D44-083C-4ABD-8497-3B0CF69772C7}" type="presParOf" srcId="{499D5AB6-E6E7-419F-BE62-46CE67F33EFB}" destId="{950DE2B3-38D2-4C06-9121-0C59ED1C2D3F}" srcOrd="2" destOrd="0" presId="urn:microsoft.com/office/officeart/2005/8/layout/equation1"/>
    <dgm:cxn modelId="{AAE9455E-7022-45E3-B8C9-DAE72235916C}" type="presParOf" srcId="{499D5AB6-E6E7-419F-BE62-46CE67F33EFB}" destId="{6C5704DD-07F6-4B6E-9739-2C5246D9A0E5}" srcOrd="3" destOrd="0" presId="urn:microsoft.com/office/officeart/2005/8/layout/equation1"/>
    <dgm:cxn modelId="{E7C409F3-65D4-4899-A9C3-6EECC8549FB5}" type="presParOf" srcId="{499D5AB6-E6E7-419F-BE62-46CE67F33EFB}" destId="{F31F28E8-F49E-47D3-BB68-4DC884A7E498}" srcOrd="4" destOrd="0" presId="urn:microsoft.com/office/officeart/2005/8/layout/equation1"/>
    <dgm:cxn modelId="{9C3085C9-F5A6-457C-BE2F-02184B47D6F5}" type="presParOf" srcId="{499D5AB6-E6E7-419F-BE62-46CE67F33EFB}" destId="{8488DFD4-D60B-4EC8-8AF7-C29FDEA6C0A3}" srcOrd="5" destOrd="0" presId="urn:microsoft.com/office/officeart/2005/8/layout/equation1"/>
    <dgm:cxn modelId="{EACE0176-166E-4B09-8A66-5C9823E54282}" type="presParOf" srcId="{499D5AB6-E6E7-419F-BE62-46CE67F33EFB}" destId="{693779D2-8563-4704-99DD-D59DA1DC0CE4}" srcOrd="6" destOrd="0" presId="urn:microsoft.com/office/officeart/2005/8/layout/equation1"/>
    <dgm:cxn modelId="{19C826DE-C488-463F-B36D-F57208EC0A81}" type="presParOf" srcId="{499D5AB6-E6E7-419F-BE62-46CE67F33EFB}" destId="{58E01E54-30B3-4CB0-97B5-270D3EA23610}" srcOrd="7" destOrd="0" presId="urn:microsoft.com/office/officeart/2005/8/layout/equation1"/>
    <dgm:cxn modelId="{35AEF75D-0307-4261-82C3-587E3B833D33}" type="presParOf" srcId="{499D5AB6-E6E7-419F-BE62-46CE67F33EFB}" destId="{481DF59F-1B4F-42A9-9E77-AD67F8354E8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6FE32-481C-4839-8D1D-06AADF1EE5C6}" type="doc">
      <dgm:prSet loTypeId="urn:microsoft.com/office/officeart/2005/8/layout/hierarchy1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1283E5C-E8B0-4262-8B4F-7B9FD84F0DCD}">
      <dgm:prSet phldrT="[Text]"/>
      <dgm:spPr/>
      <dgm:t>
        <a:bodyPr/>
        <a:lstStyle/>
        <a:p>
          <a:r>
            <a:rPr lang="en-GB" dirty="0" smtClean="0"/>
            <a:t>Goal</a:t>
          </a:r>
          <a:endParaRPr lang="en-GB" dirty="0"/>
        </a:p>
      </dgm:t>
    </dgm:pt>
    <dgm:pt modelId="{C6F70C4F-3886-42A5-BBCC-1C5DFF8A2443}" type="parTrans" cxnId="{71807DBD-7972-44D6-912E-7B110F387BE7}">
      <dgm:prSet/>
      <dgm:spPr/>
      <dgm:t>
        <a:bodyPr/>
        <a:lstStyle/>
        <a:p>
          <a:endParaRPr lang="en-GB"/>
        </a:p>
      </dgm:t>
    </dgm:pt>
    <dgm:pt modelId="{F33EA22B-9A80-4E0F-94DC-5987277A7190}" type="sibTrans" cxnId="{71807DBD-7972-44D6-912E-7B110F387BE7}">
      <dgm:prSet/>
      <dgm:spPr/>
      <dgm:t>
        <a:bodyPr/>
        <a:lstStyle/>
        <a:p>
          <a:endParaRPr lang="en-GB"/>
        </a:p>
      </dgm:t>
    </dgm:pt>
    <dgm:pt modelId="{B5B93CA7-3B21-431A-B38A-79DA78F2BF20}">
      <dgm:prSet phldrT="[Text]"/>
      <dgm:spPr/>
      <dgm:t>
        <a:bodyPr/>
        <a:lstStyle/>
        <a:p>
          <a:r>
            <a:rPr lang="en-GB" dirty="0" smtClean="0"/>
            <a:t>Action</a:t>
          </a:r>
          <a:endParaRPr lang="en-GB" dirty="0"/>
        </a:p>
      </dgm:t>
    </dgm:pt>
    <dgm:pt modelId="{7150201C-8A6E-462B-A5D8-1731765E2BB4}" type="parTrans" cxnId="{5B6B8F74-A6FF-49A7-8628-F686A34AE310}">
      <dgm:prSet/>
      <dgm:spPr/>
      <dgm:t>
        <a:bodyPr/>
        <a:lstStyle/>
        <a:p>
          <a:endParaRPr lang="en-GB"/>
        </a:p>
      </dgm:t>
    </dgm:pt>
    <dgm:pt modelId="{7EF47143-E6E4-452A-9D66-698CD5B42847}" type="sibTrans" cxnId="{5B6B8F74-A6FF-49A7-8628-F686A34AE310}">
      <dgm:prSet/>
      <dgm:spPr/>
      <dgm:t>
        <a:bodyPr/>
        <a:lstStyle/>
        <a:p>
          <a:endParaRPr lang="en-GB"/>
        </a:p>
      </dgm:t>
    </dgm:pt>
    <dgm:pt modelId="{3B186C1F-46F3-4F87-9843-DE9AB7758853}">
      <dgm:prSet phldrT="[Text]"/>
      <dgm:spPr/>
      <dgm:t>
        <a:bodyPr/>
        <a:lstStyle/>
        <a:p>
          <a:r>
            <a:rPr lang="en-GB" dirty="0" smtClean="0"/>
            <a:t>Action</a:t>
          </a:r>
          <a:endParaRPr lang="en-GB" dirty="0"/>
        </a:p>
      </dgm:t>
    </dgm:pt>
    <dgm:pt modelId="{6AE8CC74-0D7E-44D2-A015-9C5A2F446F1D}" type="parTrans" cxnId="{51833A19-FBBD-40F8-BC50-BAFF853AC06C}">
      <dgm:prSet/>
      <dgm:spPr/>
      <dgm:t>
        <a:bodyPr/>
        <a:lstStyle/>
        <a:p>
          <a:endParaRPr lang="en-GB"/>
        </a:p>
      </dgm:t>
    </dgm:pt>
    <dgm:pt modelId="{0E8A0CB4-3EC4-423D-9B96-20F6B494E104}" type="sibTrans" cxnId="{51833A19-FBBD-40F8-BC50-BAFF853AC06C}">
      <dgm:prSet/>
      <dgm:spPr/>
      <dgm:t>
        <a:bodyPr/>
        <a:lstStyle/>
        <a:p>
          <a:endParaRPr lang="en-GB"/>
        </a:p>
      </dgm:t>
    </dgm:pt>
    <dgm:pt modelId="{5A41DE0F-D5F7-4A03-B332-54C73E37A731}">
      <dgm:prSet phldrT="[Text]"/>
      <dgm:spPr/>
      <dgm:t>
        <a:bodyPr/>
        <a:lstStyle/>
        <a:p>
          <a:r>
            <a:rPr lang="en-GB" dirty="0" smtClean="0"/>
            <a:t>Action</a:t>
          </a:r>
          <a:endParaRPr lang="en-GB" dirty="0"/>
        </a:p>
      </dgm:t>
    </dgm:pt>
    <dgm:pt modelId="{1D2D36F3-2F12-4377-8CF2-988AFE9858A8}" type="parTrans" cxnId="{3EBC8115-54F4-41E1-8AEC-FB083C84F409}">
      <dgm:prSet/>
      <dgm:spPr/>
      <dgm:t>
        <a:bodyPr/>
        <a:lstStyle/>
        <a:p>
          <a:endParaRPr lang="en-GB"/>
        </a:p>
      </dgm:t>
    </dgm:pt>
    <dgm:pt modelId="{CA1A3BA9-0DC2-4621-8425-BDC9C6E1B860}" type="sibTrans" cxnId="{3EBC8115-54F4-41E1-8AEC-FB083C84F409}">
      <dgm:prSet/>
      <dgm:spPr/>
      <dgm:t>
        <a:bodyPr/>
        <a:lstStyle/>
        <a:p>
          <a:endParaRPr lang="en-GB"/>
        </a:p>
      </dgm:t>
    </dgm:pt>
    <dgm:pt modelId="{61D8B19A-EEA2-4E1D-804E-05BD04AD2908}">
      <dgm:prSet phldrT="[Text]"/>
      <dgm:spPr/>
      <dgm:t>
        <a:bodyPr/>
        <a:lstStyle/>
        <a:p>
          <a:r>
            <a:rPr lang="en-GB" dirty="0" smtClean="0"/>
            <a:t>Action</a:t>
          </a:r>
          <a:endParaRPr lang="en-GB" dirty="0"/>
        </a:p>
      </dgm:t>
    </dgm:pt>
    <dgm:pt modelId="{C91561B6-2CE7-4CD9-AFAD-2145EDE2C3A1}" type="parTrans" cxnId="{EDB2F19F-142E-4663-8CBA-9CA3ED3B9225}">
      <dgm:prSet/>
      <dgm:spPr/>
      <dgm:t>
        <a:bodyPr/>
        <a:lstStyle/>
        <a:p>
          <a:endParaRPr lang="en-GB"/>
        </a:p>
      </dgm:t>
    </dgm:pt>
    <dgm:pt modelId="{5A774202-B9F4-40D6-9F73-7EDAD33BAE79}" type="sibTrans" cxnId="{EDB2F19F-142E-4663-8CBA-9CA3ED3B9225}">
      <dgm:prSet/>
      <dgm:spPr/>
      <dgm:t>
        <a:bodyPr/>
        <a:lstStyle/>
        <a:p>
          <a:endParaRPr lang="en-GB"/>
        </a:p>
      </dgm:t>
    </dgm:pt>
    <dgm:pt modelId="{F203191C-809C-4678-8CBE-A7CE94F74B05}">
      <dgm:prSet phldrT="[Text]"/>
      <dgm:spPr/>
      <dgm:t>
        <a:bodyPr/>
        <a:lstStyle/>
        <a:p>
          <a:r>
            <a:rPr lang="en-GB" dirty="0" smtClean="0"/>
            <a:t>Action</a:t>
          </a:r>
          <a:endParaRPr lang="en-GB" dirty="0"/>
        </a:p>
      </dgm:t>
    </dgm:pt>
    <dgm:pt modelId="{282C498F-19A6-4F77-AAF3-324B0209632B}" type="parTrans" cxnId="{74B5BB0A-DD5F-4325-AB10-3AB8E3E8BF18}">
      <dgm:prSet/>
      <dgm:spPr/>
      <dgm:t>
        <a:bodyPr/>
        <a:lstStyle/>
        <a:p>
          <a:endParaRPr lang="en-GB"/>
        </a:p>
      </dgm:t>
    </dgm:pt>
    <dgm:pt modelId="{B78A84DA-B5C2-4B1C-A80E-F402D962C98D}" type="sibTrans" cxnId="{74B5BB0A-DD5F-4325-AB10-3AB8E3E8BF18}">
      <dgm:prSet/>
      <dgm:spPr/>
      <dgm:t>
        <a:bodyPr/>
        <a:lstStyle/>
        <a:p>
          <a:endParaRPr lang="en-GB"/>
        </a:p>
      </dgm:t>
    </dgm:pt>
    <dgm:pt modelId="{EF9D148A-95D2-489F-ADCB-E48305D54246}" type="pres">
      <dgm:prSet presAssocID="{46B6FE32-481C-4839-8D1D-06AADF1EE5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54B98EC-DA93-4974-A912-253040DDEF6D}" type="pres">
      <dgm:prSet presAssocID="{61283E5C-E8B0-4262-8B4F-7B9FD84F0DCD}" presName="hierRoot1" presStyleCnt="0"/>
      <dgm:spPr/>
    </dgm:pt>
    <dgm:pt modelId="{50215679-21D4-4CA2-9432-3CB80B5F5099}" type="pres">
      <dgm:prSet presAssocID="{61283E5C-E8B0-4262-8B4F-7B9FD84F0DCD}" presName="composite" presStyleCnt="0"/>
      <dgm:spPr/>
    </dgm:pt>
    <dgm:pt modelId="{288613F0-A28D-488C-ACB5-69ABF693949D}" type="pres">
      <dgm:prSet presAssocID="{61283E5C-E8B0-4262-8B4F-7B9FD84F0DCD}" presName="background" presStyleLbl="node0" presStyleIdx="0" presStyleCnt="1"/>
      <dgm:spPr/>
    </dgm:pt>
    <dgm:pt modelId="{140C619D-F097-4A0A-BF46-624A04B2C0FF}" type="pres">
      <dgm:prSet presAssocID="{61283E5C-E8B0-4262-8B4F-7B9FD84F0DC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3E8964-FC9E-4206-8044-5E7733B12713}" type="pres">
      <dgm:prSet presAssocID="{61283E5C-E8B0-4262-8B4F-7B9FD84F0DCD}" presName="hierChild2" presStyleCnt="0"/>
      <dgm:spPr/>
    </dgm:pt>
    <dgm:pt modelId="{4DB48CD9-6354-4A40-81A7-FC639DFB1C78}" type="pres">
      <dgm:prSet presAssocID="{7150201C-8A6E-462B-A5D8-1731765E2BB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C1BD22EE-F640-4648-81F8-3265C929E5BA}" type="pres">
      <dgm:prSet presAssocID="{B5B93CA7-3B21-431A-B38A-79DA78F2BF20}" presName="hierRoot2" presStyleCnt="0"/>
      <dgm:spPr/>
    </dgm:pt>
    <dgm:pt modelId="{EAD04B15-84FC-4672-B2E4-7390A313C33B}" type="pres">
      <dgm:prSet presAssocID="{B5B93CA7-3B21-431A-B38A-79DA78F2BF20}" presName="composite2" presStyleCnt="0"/>
      <dgm:spPr/>
    </dgm:pt>
    <dgm:pt modelId="{451B9DA7-1F0B-437E-AEE5-1112A0E74B7F}" type="pres">
      <dgm:prSet presAssocID="{B5B93CA7-3B21-431A-B38A-79DA78F2BF20}" presName="background2" presStyleLbl="node2" presStyleIdx="0" presStyleCnt="2"/>
      <dgm:spPr/>
    </dgm:pt>
    <dgm:pt modelId="{4DF7A61F-A9AD-4DB0-882E-5F6F971297FB}" type="pres">
      <dgm:prSet presAssocID="{B5B93CA7-3B21-431A-B38A-79DA78F2BF2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AC43EC-8218-4C6A-A785-25F0054C27C3}" type="pres">
      <dgm:prSet presAssocID="{B5B93CA7-3B21-431A-B38A-79DA78F2BF20}" presName="hierChild3" presStyleCnt="0"/>
      <dgm:spPr/>
    </dgm:pt>
    <dgm:pt modelId="{8D7C7D5C-5973-4E5E-BF76-911D86B8000C}" type="pres">
      <dgm:prSet presAssocID="{6AE8CC74-0D7E-44D2-A015-9C5A2F446F1D}" presName="Name17" presStyleLbl="parChTrans1D3" presStyleIdx="0" presStyleCnt="3"/>
      <dgm:spPr/>
      <dgm:t>
        <a:bodyPr/>
        <a:lstStyle/>
        <a:p>
          <a:endParaRPr lang="en-GB"/>
        </a:p>
      </dgm:t>
    </dgm:pt>
    <dgm:pt modelId="{0E45535A-903D-4455-9AAA-EA09C7DB4DD5}" type="pres">
      <dgm:prSet presAssocID="{3B186C1F-46F3-4F87-9843-DE9AB7758853}" presName="hierRoot3" presStyleCnt="0"/>
      <dgm:spPr/>
    </dgm:pt>
    <dgm:pt modelId="{006B7E0B-5E0A-478D-8330-249E16F3A344}" type="pres">
      <dgm:prSet presAssocID="{3B186C1F-46F3-4F87-9843-DE9AB7758853}" presName="composite3" presStyleCnt="0"/>
      <dgm:spPr/>
    </dgm:pt>
    <dgm:pt modelId="{1617F359-45EB-4673-AEAD-3273FD6D0576}" type="pres">
      <dgm:prSet presAssocID="{3B186C1F-46F3-4F87-9843-DE9AB7758853}" presName="background3" presStyleLbl="node3" presStyleIdx="0" presStyleCnt="3"/>
      <dgm:spPr/>
    </dgm:pt>
    <dgm:pt modelId="{A1975457-DC53-4858-81CB-03225769B94E}" type="pres">
      <dgm:prSet presAssocID="{3B186C1F-46F3-4F87-9843-DE9AB775885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9FBF7DE-32CC-4124-AEAC-D6F3F8E36D03}" type="pres">
      <dgm:prSet presAssocID="{3B186C1F-46F3-4F87-9843-DE9AB7758853}" presName="hierChild4" presStyleCnt="0"/>
      <dgm:spPr/>
    </dgm:pt>
    <dgm:pt modelId="{A9B55F64-6BB0-4A99-A040-943E52DD1B7A}" type="pres">
      <dgm:prSet presAssocID="{1D2D36F3-2F12-4377-8CF2-988AFE9858A8}" presName="Name17" presStyleLbl="parChTrans1D3" presStyleIdx="1" presStyleCnt="3"/>
      <dgm:spPr/>
      <dgm:t>
        <a:bodyPr/>
        <a:lstStyle/>
        <a:p>
          <a:endParaRPr lang="en-GB"/>
        </a:p>
      </dgm:t>
    </dgm:pt>
    <dgm:pt modelId="{6EA57845-1D19-4EEB-8DAD-33AB7C8C07BE}" type="pres">
      <dgm:prSet presAssocID="{5A41DE0F-D5F7-4A03-B332-54C73E37A731}" presName="hierRoot3" presStyleCnt="0"/>
      <dgm:spPr/>
    </dgm:pt>
    <dgm:pt modelId="{412CF89F-25BC-423D-BDC6-A361B5FC50E4}" type="pres">
      <dgm:prSet presAssocID="{5A41DE0F-D5F7-4A03-B332-54C73E37A731}" presName="composite3" presStyleCnt="0"/>
      <dgm:spPr/>
    </dgm:pt>
    <dgm:pt modelId="{3F791FC7-E15B-4EBF-92F6-998A002D2ECE}" type="pres">
      <dgm:prSet presAssocID="{5A41DE0F-D5F7-4A03-B332-54C73E37A731}" presName="background3" presStyleLbl="node3" presStyleIdx="1" presStyleCnt="3"/>
      <dgm:spPr/>
    </dgm:pt>
    <dgm:pt modelId="{22EB10DE-699A-40C5-A11E-76DE0C7C18D1}" type="pres">
      <dgm:prSet presAssocID="{5A41DE0F-D5F7-4A03-B332-54C73E37A73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D1DB0B-1317-4ED5-B4D0-2D406E519F1C}" type="pres">
      <dgm:prSet presAssocID="{5A41DE0F-D5F7-4A03-B332-54C73E37A731}" presName="hierChild4" presStyleCnt="0"/>
      <dgm:spPr/>
    </dgm:pt>
    <dgm:pt modelId="{71F93AF0-2682-408E-AB3A-8611852FB1AE}" type="pres">
      <dgm:prSet presAssocID="{C91561B6-2CE7-4CD9-AFAD-2145EDE2C3A1}" presName="Name10" presStyleLbl="parChTrans1D2" presStyleIdx="1" presStyleCnt="2"/>
      <dgm:spPr/>
      <dgm:t>
        <a:bodyPr/>
        <a:lstStyle/>
        <a:p>
          <a:endParaRPr lang="en-GB"/>
        </a:p>
      </dgm:t>
    </dgm:pt>
    <dgm:pt modelId="{47ACB192-A04A-4A21-9001-C271F3D529C4}" type="pres">
      <dgm:prSet presAssocID="{61D8B19A-EEA2-4E1D-804E-05BD04AD2908}" presName="hierRoot2" presStyleCnt="0"/>
      <dgm:spPr/>
    </dgm:pt>
    <dgm:pt modelId="{F4859731-C680-4B23-B84B-23F76D35AA97}" type="pres">
      <dgm:prSet presAssocID="{61D8B19A-EEA2-4E1D-804E-05BD04AD2908}" presName="composite2" presStyleCnt="0"/>
      <dgm:spPr/>
    </dgm:pt>
    <dgm:pt modelId="{A0A13E19-E1BD-48A0-90DB-133896AC6707}" type="pres">
      <dgm:prSet presAssocID="{61D8B19A-EEA2-4E1D-804E-05BD04AD2908}" presName="background2" presStyleLbl="node2" presStyleIdx="1" presStyleCnt="2"/>
      <dgm:spPr/>
    </dgm:pt>
    <dgm:pt modelId="{D985740A-EF04-4FB4-84DA-F9A5BEB28858}" type="pres">
      <dgm:prSet presAssocID="{61D8B19A-EEA2-4E1D-804E-05BD04AD290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F02157-A16C-443C-9885-1D0CE1923134}" type="pres">
      <dgm:prSet presAssocID="{61D8B19A-EEA2-4E1D-804E-05BD04AD2908}" presName="hierChild3" presStyleCnt="0"/>
      <dgm:spPr/>
    </dgm:pt>
    <dgm:pt modelId="{9E652D8F-ED36-415B-8BA2-FA70CBA78EF7}" type="pres">
      <dgm:prSet presAssocID="{282C498F-19A6-4F77-AAF3-324B0209632B}" presName="Name17" presStyleLbl="parChTrans1D3" presStyleIdx="2" presStyleCnt="3"/>
      <dgm:spPr/>
      <dgm:t>
        <a:bodyPr/>
        <a:lstStyle/>
        <a:p>
          <a:endParaRPr lang="en-GB"/>
        </a:p>
      </dgm:t>
    </dgm:pt>
    <dgm:pt modelId="{04B40087-7F5B-420F-9884-57348C1D125E}" type="pres">
      <dgm:prSet presAssocID="{F203191C-809C-4678-8CBE-A7CE94F74B05}" presName="hierRoot3" presStyleCnt="0"/>
      <dgm:spPr/>
    </dgm:pt>
    <dgm:pt modelId="{A82B7310-0EB6-4BC0-A7A0-0BA4E5855898}" type="pres">
      <dgm:prSet presAssocID="{F203191C-809C-4678-8CBE-A7CE94F74B05}" presName="composite3" presStyleCnt="0"/>
      <dgm:spPr/>
    </dgm:pt>
    <dgm:pt modelId="{FA09D477-57CC-400A-AC28-A7DB5CD4B6A8}" type="pres">
      <dgm:prSet presAssocID="{F203191C-809C-4678-8CBE-A7CE94F74B05}" presName="background3" presStyleLbl="node3" presStyleIdx="2" presStyleCnt="3"/>
      <dgm:spPr/>
    </dgm:pt>
    <dgm:pt modelId="{46EAB120-611E-4AB7-B74E-573D8021BA83}" type="pres">
      <dgm:prSet presAssocID="{F203191C-809C-4678-8CBE-A7CE94F74B0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EE488A-D506-489B-A894-0BA947D0F744}" type="pres">
      <dgm:prSet presAssocID="{F203191C-809C-4678-8CBE-A7CE94F74B05}" presName="hierChild4" presStyleCnt="0"/>
      <dgm:spPr/>
    </dgm:pt>
  </dgm:ptLst>
  <dgm:cxnLst>
    <dgm:cxn modelId="{35100854-597F-45BF-B315-ACB081E7B46B}" type="presOf" srcId="{F203191C-809C-4678-8CBE-A7CE94F74B05}" destId="{46EAB120-611E-4AB7-B74E-573D8021BA83}" srcOrd="0" destOrd="0" presId="urn:microsoft.com/office/officeart/2005/8/layout/hierarchy1"/>
    <dgm:cxn modelId="{C4315780-C2BD-4115-BBE2-EF7CEFC93FD3}" type="presOf" srcId="{7150201C-8A6E-462B-A5D8-1731765E2BB4}" destId="{4DB48CD9-6354-4A40-81A7-FC639DFB1C78}" srcOrd="0" destOrd="0" presId="urn:microsoft.com/office/officeart/2005/8/layout/hierarchy1"/>
    <dgm:cxn modelId="{EA38E4C7-D15D-4609-BDA2-21D47195EE11}" type="presOf" srcId="{6AE8CC74-0D7E-44D2-A015-9C5A2F446F1D}" destId="{8D7C7D5C-5973-4E5E-BF76-911D86B8000C}" srcOrd="0" destOrd="0" presId="urn:microsoft.com/office/officeart/2005/8/layout/hierarchy1"/>
    <dgm:cxn modelId="{8EA97594-6280-4B08-B2F9-6C59005E4E63}" type="presOf" srcId="{1D2D36F3-2F12-4377-8CF2-988AFE9858A8}" destId="{A9B55F64-6BB0-4A99-A040-943E52DD1B7A}" srcOrd="0" destOrd="0" presId="urn:microsoft.com/office/officeart/2005/8/layout/hierarchy1"/>
    <dgm:cxn modelId="{51833A19-FBBD-40F8-BC50-BAFF853AC06C}" srcId="{B5B93CA7-3B21-431A-B38A-79DA78F2BF20}" destId="{3B186C1F-46F3-4F87-9843-DE9AB7758853}" srcOrd="0" destOrd="0" parTransId="{6AE8CC74-0D7E-44D2-A015-9C5A2F446F1D}" sibTransId="{0E8A0CB4-3EC4-423D-9B96-20F6B494E104}"/>
    <dgm:cxn modelId="{5BA1361D-4ACD-472D-88DD-3B486F0F66A3}" type="presOf" srcId="{282C498F-19A6-4F77-AAF3-324B0209632B}" destId="{9E652D8F-ED36-415B-8BA2-FA70CBA78EF7}" srcOrd="0" destOrd="0" presId="urn:microsoft.com/office/officeart/2005/8/layout/hierarchy1"/>
    <dgm:cxn modelId="{71807DBD-7972-44D6-912E-7B110F387BE7}" srcId="{46B6FE32-481C-4839-8D1D-06AADF1EE5C6}" destId="{61283E5C-E8B0-4262-8B4F-7B9FD84F0DCD}" srcOrd="0" destOrd="0" parTransId="{C6F70C4F-3886-42A5-BBCC-1C5DFF8A2443}" sibTransId="{F33EA22B-9A80-4E0F-94DC-5987277A7190}"/>
    <dgm:cxn modelId="{B77B617C-2489-4FD8-B0CD-497C3D5B9B3B}" type="presOf" srcId="{5A41DE0F-D5F7-4A03-B332-54C73E37A731}" destId="{22EB10DE-699A-40C5-A11E-76DE0C7C18D1}" srcOrd="0" destOrd="0" presId="urn:microsoft.com/office/officeart/2005/8/layout/hierarchy1"/>
    <dgm:cxn modelId="{3EBC8115-54F4-41E1-8AEC-FB083C84F409}" srcId="{B5B93CA7-3B21-431A-B38A-79DA78F2BF20}" destId="{5A41DE0F-D5F7-4A03-B332-54C73E37A731}" srcOrd="1" destOrd="0" parTransId="{1D2D36F3-2F12-4377-8CF2-988AFE9858A8}" sibTransId="{CA1A3BA9-0DC2-4621-8425-BDC9C6E1B860}"/>
    <dgm:cxn modelId="{15E5BCDD-CF7B-43F4-9F7C-555FEA5344C0}" type="presOf" srcId="{C91561B6-2CE7-4CD9-AFAD-2145EDE2C3A1}" destId="{71F93AF0-2682-408E-AB3A-8611852FB1AE}" srcOrd="0" destOrd="0" presId="urn:microsoft.com/office/officeart/2005/8/layout/hierarchy1"/>
    <dgm:cxn modelId="{74B5BB0A-DD5F-4325-AB10-3AB8E3E8BF18}" srcId="{61D8B19A-EEA2-4E1D-804E-05BD04AD2908}" destId="{F203191C-809C-4678-8CBE-A7CE94F74B05}" srcOrd="0" destOrd="0" parTransId="{282C498F-19A6-4F77-AAF3-324B0209632B}" sibTransId="{B78A84DA-B5C2-4B1C-A80E-F402D962C98D}"/>
    <dgm:cxn modelId="{790F661B-8E97-4E76-B56F-317A376EEAE6}" type="presOf" srcId="{61283E5C-E8B0-4262-8B4F-7B9FD84F0DCD}" destId="{140C619D-F097-4A0A-BF46-624A04B2C0FF}" srcOrd="0" destOrd="0" presId="urn:microsoft.com/office/officeart/2005/8/layout/hierarchy1"/>
    <dgm:cxn modelId="{545295C7-A425-4335-B081-B4788B9761AA}" type="presOf" srcId="{61D8B19A-EEA2-4E1D-804E-05BD04AD2908}" destId="{D985740A-EF04-4FB4-84DA-F9A5BEB28858}" srcOrd="0" destOrd="0" presId="urn:microsoft.com/office/officeart/2005/8/layout/hierarchy1"/>
    <dgm:cxn modelId="{EDB2F19F-142E-4663-8CBA-9CA3ED3B9225}" srcId="{61283E5C-E8B0-4262-8B4F-7B9FD84F0DCD}" destId="{61D8B19A-EEA2-4E1D-804E-05BD04AD2908}" srcOrd="1" destOrd="0" parTransId="{C91561B6-2CE7-4CD9-AFAD-2145EDE2C3A1}" sibTransId="{5A774202-B9F4-40D6-9F73-7EDAD33BAE79}"/>
    <dgm:cxn modelId="{110BCDD5-15BC-417B-ABF0-D981D0A715B6}" type="presOf" srcId="{3B186C1F-46F3-4F87-9843-DE9AB7758853}" destId="{A1975457-DC53-4858-81CB-03225769B94E}" srcOrd="0" destOrd="0" presId="urn:microsoft.com/office/officeart/2005/8/layout/hierarchy1"/>
    <dgm:cxn modelId="{5B6B8F74-A6FF-49A7-8628-F686A34AE310}" srcId="{61283E5C-E8B0-4262-8B4F-7B9FD84F0DCD}" destId="{B5B93CA7-3B21-431A-B38A-79DA78F2BF20}" srcOrd="0" destOrd="0" parTransId="{7150201C-8A6E-462B-A5D8-1731765E2BB4}" sibTransId="{7EF47143-E6E4-452A-9D66-698CD5B42847}"/>
    <dgm:cxn modelId="{005F30D0-617B-45BB-8195-F6AB3D1F6138}" type="presOf" srcId="{46B6FE32-481C-4839-8D1D-06AADF1EE5C6}" destId="{EF9D148A-95D2-489F-ADCB-E48305D54246}" srcOrd="0" destOrd="0" presId="urn:microsoft.com/office/officeart/2005/8/layout/hierarchy1"/>
    <dgm:cxn modelId="{7F90D842-ABD9-4523-87C4-C06FBEDD6F26}" type="presOf" srcId="{B5B93CA7-3B21-431A-B38A-79DA78F2BF20}" destId="{4DF7A61F-A9AD-4DB0-882E-5F6F971297FB}" srcOrd="0" destOrd="0" presId="urn:microsoft.com/office/officeart/2005/8/layout/hierarchy1"/>
    <dgm:cxn modelId="{349273D5-6A3E-44BA-8FA8-670A0B7AD2A7}" type="presParOf" srcId="{EF9D148A-95D2-489F-ADCB-E48305D54246}" destId="{354B98EC-DA93-4974-A912-253040DDEF6D}" srcOrd="0" destOrd="0" presId="urn:microsoft.com/office/officeart/2005/8/layout/hierarchy1"/>
    <dgm:cxn modelId="{F33A4F6D-7ECE-4C18-8F65-9A83F68C0979}" type="presParOf" srcId="{354B98EC-DA93-4974-A912-253040DDEF6D}" destId="{50215679-21D4-4CA2-9432-3CB80B5F5099}" srcOrd="0" destOrd="0" presId="urn:microsoft.com/office/officeart/2005/8/layout/hierarchy1"/>
    <dgm:cxn modelId="{69F78742-A2B7-41FF-8E5C-3017D407A747}" type="presParOf" srcId="{50215679-21D4-4CA2-9432-3CB80B5F5099}" destId="{288613F0-A28D-488C-ACB5-69ABF693949D}" srcOrd="0" destOrd="0" presId="urn:microsoft.com/office/officeart/2005/8/layout/hierarchy1"/>
    <dgm:cxn modelId="{CEC05B68-D3AC-4525-96E8-A2B025FF1E54}" type="presParOf" srcId="{50215679-21D4-4CA2-9432-3CB80B5F5099}" destId="{140C619D-F097-4A0A-BF46-624A04B2C0FF}" srcOrd="1" destOrd="0" presId="urn:microsoft.com/office/officeart/2005/8/layout/hierarchy1"/>
    <dgm:cxn modelId="{E31F0360-3BB4-4A1E-A077-E48DC1D93E9C}" type="presParOf" srcId="{354B98EC-DA93-4974-A912-253040DDEF6D}" destId="{3C3E8964-FC9E-4206-8044-5E7733B12713}" srcOrd="1" destOrd="0" presId="urn:microsoft.com/office/officeart/2005/8/layout/hierarchy1"/>
    <dgm:cxn modelId="{32F068EC-965C-48E3-80DA-EDB6EC706894}" type="presParOf" srcId="{3C3E8964-FC9E-4206-8044-5E7733B12713}" destId="{4DB48CD9-6354-4A40-81A7-FC639DFB1C78}" srcOrd="0" destOrd="0" presId="urn:microsoft.com/office/officeart/2005/8/layout/hierarchy1"/>
    <dgm:cxn modelId="{197AC6AB-A52C-4847-88C5-FB209BB3691D}" type="presParOf" srcId="{3C3E8964-FC9E-4206-8044-5E7733B12713}" destId="{C1BD22EE-F640-4648-81F8-3265C929E5BA}" srcOrd="1" destOrd="0" presId="urn:microsoft.com/office/officeart/2005/8/layout/hierarchy1"/>
    <dgm:cxn modelId="{1078A918-BEDB-41D9-8736-2E660F12447B}" type="presParOf" srcId="{C1BD22EE-F640-4648-81F8-3265C929E5BA}" destId="{EAD04B15-84FC-4672-B2E4-7390A313C33B}" srcOrd="0" destOrd="0" presId="urn:microsoft.com/office/officeart/2005/8/layout/hierarchy1"/>
    <dgm:cxn modelId="{2D18C0AF-9138-4C77-922F-6EF01DD16AC0}" type="presParOf" srcId="{EAD04B15-84FC-4672-B2E4-7390A313C33B}" destId="{451B9DA7-1F0B-437E-AEE5-1112A0E74B7F}" srcOrd="0" destOrd="0" presId="urn:microsoft.com/office/officeart/2005/8/layout/hierarchy1"/>
    <dgm:cxn modelId="{4DA59404-990A-4A54-A5E2-6DCD82FC2EDD}" type="presParOf" srcId="{EAD04B15-84FC-4672-B2E4-7390A313C33B}" destId="{4DF7A61F-A9AD-4DB0-882E-5F6F971297FB}" srcOrd="1" destOrd="0" presId="urn:microsoft.com/office/officeart/2005/8/layout/hierarchy1"/>
    <dgm:cxn modelId="{E9B48A7E-E112-4FD0-9BEA-FC978378E6B6}" type="presParOf" srcId="{C1BD22EE-F640-4648-81F8-3265C929E5BA}" destId="{F7AC43EC-8218-4C6A-A785-25F0054C27C3}" srcOrd="1" destOrd="0" presId="urn:microsoft.com/office/officeart/2005/8/layout/hierarchy1"/>
    <dgm:cxn modelId="{6522D6B3-0287-4DE1-A6BA-368EAF798E4A}" type="presParOf" srcId="{F7AC43EC-8218-4C6A-A785-25F0054C27C3}" destId="{8D7C7D5C-5973-4E5E-BF76-911D86B8000C}" srcOrd="0" destOrd="0" presId="urn:microsoft.com/office/officeart/2005/8/layout/hierarchy1"/>
    <dgm:cxn modelId="{23753F84-240B-4692-9422-B0B14F26B42D}" type="presParOf" srcId="{F7AC43EC-8218-4C6A-A785-25F0054C27C3}" destId="{0E45535A-903D-4455-9AAA-EA09C7DB4DD5}" srcOrd="1" destOrd="0" presId="urn:microsoft.com/office/officeart/2005/8/layout/hierarchy1"/>
    <dgm:cxn modelId="{9A49AF0E-B9C6-4B65-9218-96B500506240}" type="presParOf" srcId="{0E45535A-903D-4455-9AAA-EA09C7DB4DD5}" destId="{006B7E0B-5E0A-478D-8330-249E16F3A344}" srcOrd="0" destOrd="0" presId="urn:microsoft.com/office/officeart/2005/8/layout/hierarchy1"/>
    <dgm:cxn modelId="{B1830FF9-94F1-4166-ADC3-8D518246CD4B}" type="presParOf" srcId="{006B7E0B-5E0A-478D-8330-249E16F3A344}" destId="{1617F359-45EB-4673-AEAD-3273FD6D0576}" srcOrd="0" destOrd="0" presId="urn:microsoft.com/office/officeart/2005/8/layout/hierarchy1"/>
    <dgm:cxn modelId="{EBC4E46F-F3AF-46B8-8889-17473889DB7E}" type="presParOf" srcId="{006B7E0B-5E0A-478D-8330-249E16F3A344}" destId="{A1975457-DC53-4858-81CB-03225769B94E}" srcOrd="1" destOrd="0" presId="urn:microsoft.com/office/officeart/2005/8/layout/hierarchy1"/>
    <dgm:cxn modelId="{CF5D164A-039F-4666-8DE8-D14C71BAB808}" type="presParOf" srcId="{0E45535A-903D-4455-9AAA-EA09C7DB4DD5}" destId="{19FBF7DE-32CC-4124-AEAC-D6F3F8E36D03}" srcOrd="1" destOrd="0" presId="urn:microsoft.com/office/officeart/2005/8/layout/hierarchy1"/>
    <dgm:cxn modelId="{37085FD1-DC41-4925-AA88-9474DA2D1E86}" type="presParOf" srcId="{F7AC43EC-8218-4C6A-A785-25F0054C27C3}" destId="{A9B55F64-6BB0-4A99-A040-943E52DD1B7A}" srcOrd="2" destOrd="0" presId="urn:microsoft.com/office/officeart/2005/8/layout/hierarchy1"/>
    <dgm:cxn modelId="{13F501CB-708A-4E41-BEAF-04B8D28BE408}" type="presParOf" srcId="{F7AC43EC-8218-4C6A-A785-25F0054C27C3}" destId="{6EA57845-1D19-4EEB-8DAD-33AB7C8C07BE}" srcOrd="3" destOrd="0" presId="urn:microsoft.com/office/officeart/2005/8/layout/hierarchy1"/>
    <dgm:cxn modelId="{8ADF736B-BC34-4D0C-9D33-C819EEB3B770}" type="presParOf" srcId="{6EA57845-1D19-4EEB-8DAD-33AB7C8C07BE}" destId="{412CF89F-25BC-423D-BDC6-A361B5FC50E4}" srcOrd="0" destOrd="0" presId="urn:microsoft.com/office/officeart/2005/8/layout/hierarchy1"/>
    <dgm:cxn modelId="{A90FE059-028B-42D0-ADAA-B3A4D203F40A}" type="presParOf" srcId="{412CF89F-25BC-423D-BDC6-A361B5FC50E4}" destId="{3F791FC7-E15B-4EBF-92F6-998A002D2ECE}" srcOrd="0" destOrd="0" presId="urn:microsoft.com/office/officeart/2005/8/layout/hierarchy1"/>
    <dgm:cxn modelId="{75B26DA8-AC98-4E65-A6F4-49AFDBA25338}" type="presParOf" srcId="{412CF89F-25BC-423D-BDC6-A361B5FC50E4}" destId="{22EB10DE-699A-40C5-A11E-76DE0C7C18D1}" srcOrd="1" destOrd="0" presId="urn:microsoft.com/office/officeart/2005/8/layout/hierarchy1"/>
    <dgm:cxn modelId="{43AD36B0-A937-4F5A-9C3A-DFA265D7F861}" type="presParOf" srcId="{6EA57845-1D19-4EEB-8DAD-33AB7C8C07BE}" destId="{86D1DB0B-1317-4ED5-B4D0-2D406E519F1C}" srcOrd="1" destOrd="0" presId="urn:microsoft.com/office/officeart/2005/8/layout/hierarchy1"/>
    <dgm:cxn modelId="{BA336E24-AC6C-4C94-B1D3-458F0D5C9638}" type="presParOf" srcId="{3C3E8964-FC9E-4206-8044-5E7733B12713}" destId="{71F93AF0-2682-408E-AB3A-8611852FB1AE}" srcOrd="2" destOrd="0" presId="urn:microsoft.com/office/officeart/2005/8/layout/hierarchy1"/>
    <dgm:cxn modelId="{5BE83146-9D10-41AF-8070-4EDE557BE940}" type="presParOf" srcId="{3C3E8964-FC9E-4206-8044-5E7733B12713}" destId="{47ACB192-A04A-4A21-9001-C271F3D529C4}" srcOrd="3" destOrd="0" presId="urn:microsoft.com/office/officeart/2005/8/layout/hierarchy1"/>
    <dgm:cxn modelId="{BC022E45-03E7-4F06-B696-7C481A259B02}" type="presParOf" srcId="{47ACB192-A04A-4A21-9001-C271F3D529C4}" destId="{F4859731-C680-4B23-B84B-23F76D35AA97}" srcOrd="0" destOrd="0" presId="urn:microsoft.com/office/officeart/2005/8/layout/hierarchy1"/>
    <dgm:cxn modelId="{5E10B29B-BD13-4CC5-963D-A4D9C6A8F1D7}" type="presParOf" srcId="{F4859731-C680-4B23-B84B-23F76D35AA97}" destId="{A0A13E19-E1BD-48A0-90DB-133896AC6707}" srcOrd="0" destOrd="0" presId="urn:microsoft.com/office/officeart/2005/8/layout/hierarchy1"/>
    <dgm:cxn modelId="{DBD72F59-23F2-445C-8EB5-0006892BE476}" type="presParOf" srcId="{F4859731-C680-4B23-B84B-23F76D35AA97}" destId="{D985740A-EF04-4FB4-84DA-F9A5BEB28858}" srcOrd="1" destOrd="0" presId="urn:microsoft.com/office/officeart/2005/8/layout/hierarchy1"/>
    <dgm:cxn modelId="{E97DC6F1-175B-47A6-83D2-61261F9470EF}" type="presParOf" srcId="{47ACB192-A04A-4A21-9001-C271F3D529C4}" destId="{32F02157-A16C-443C-9885-1D0CE1923134}" srcOrd="1" destOrd="0" presId="urn:microsoft.com/office/officeart/2005/8/layout/hierarchy1"/>
    <dgm:cxn modelId="{780DCFA9-586A-48B1-A5EB-784868767F63}" type="presParOf" srcId="{32F02157-A16C-443C-9885-1D0CE1923134}" destId="{9E652D8F-ED36-415B-8BA2-FA70CBA78EF7}" srcOrd="0" destOrd="0" presId="urn:microsoft.com/office/officeart/2005/8/layout/hierarchy1"/>
    <dgm:cxn modelId="{E2A87D83-7522-4B2C-BB06-C8257B2F7A63}" type="presParOf" srcId="{32F02157-A16C-443C-9885-1D0CE1923134}" destId="{04B40087-7F5B-420F-9884-57348C1D125E}" srcOrd="1" destOrd="0" presId="urn:microsoft.com/office/officeart/2005/8/layout/hierarchy1"/>
    <dgm:cxn modelId="{1FBBA60F-F72A-4E33-8AD1-C7C3421BBC47}" type="presParOf" srcId="{04B40087-7F5B-420F-9884-57348C1D125E}" destId="{A82B7310-0EB6-4BC0-A7A0-0BA4E5855898}" srcOrd="0" destOrd="0" presId="urn:microsoft.com/office/officeart/2005/8/layout/hierarchy1"/>
    <dgm:cxn modelId="{BB18BAC8-1867-4553-8624-BE1E55023011}" type="presParOf" srcId="{A82B7310-0EB6-4BC0-A7A0-0BA4E5855898}" destId="{FA09D477-57CC-400A-AC28-A7DB5CD4B6A8}" srcOrd="0" destOrd="0" presId="urn:microsoft.com/office/officeart/2005/8/layout/hierarchy1"/>
    <dgm:cxn modelId="{5B0F6858-F7CF-4A1C-A278-778D532CD0E6}" type="presParOf" srcId="{A82B7310-0EB6-4BC0-A7A0-0BA4E5855898}" destId="{46EAB120-611E-4AB7-B74E-573D8021BA83}" srcOrd="1" destOrd="0" presId="urn:microsoft.com/office/officeart/2005/8/layout/hierarchy1"/>
    <dgm:cxn modelId="{56887160-AC35-4B0D-B1DF-A4405DF2D0E4}" type="presParOf" srcId="{04B40087-7F5B-420F-9884-57348C1D125E}" destId="{6BEE488A-D506-489B-A894-0BA947D0F7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E8F005-042D-47B2-8AD0-421B9F4F3EDD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0EB02F9-EDE2-4CE1-A88E-79B298754752}">
      <dgm:prSet phldrT="[Text]"/>
      <dgm:spPr/>
      <dgm:t>
        <a:bodyPr/>
        <a:lstStyle/>
        <a:p>
          <a:r>
            <a:rPr lang="en-GB" dirty="0" smtClean="0"/>
            <a:t>Retail: Fashion </a:t>
          </a:r>
          <a:endParaRPr lang="en-GB" dirty="0"/>
        </a:p>
      </dgm:t>
    </dgm:pt>
    <dgm:pt modelId="{B3DF1E69-B507-460F-A265-00BCF565F014}" type="parTrans" cxnId="{135A1F24-CE02-47AF-AFC2-5D6CD3BBDCFD}">
      <dgm:prSet/>
      <dgm:spPr/>
      <dgm:t>
        <a:bodyPr/>
        <a:lstStyle/>
        <a:p>
          <a:endParaRPr lang="en-GB"/>
        </a:p>
      </dgm:t>
    </dgm:pt>
    <dgm:pt modelId="{23436FE8-FF59-4D9D-B05B-33F737DE6E2E}" type="sibTrans" cxnId="{135A1F24-CE02-47AF-AFC2-5D6CD3BBDCFD}">
      <dgm:prSet/>
      <dgm:spPr/>
      <dgm:t>
        <a:bodyPr/>
        <a:lstStyle/>
        <a:p>
          <a:endParaRPr lang="en-GB"/>
        </a:p>
      </dgm:t>
    </dgm:pt>
    <dgm:pt modelId="{A28D595E-BC98-46DC-B2A9-123D2BB8437E}">
      <dgm:prSet phldrT="[Text]"/>
      <dgm:spPr/>
      <dgm:t>
        <a:bodyPr/>
        <a:lstStyle/>
        <a:p>
          <a:r>
            <a:rPr lang="en-GB" dirty="0" smtClean="0"/>
            <a:t>Design Garments </a:t>
          </a:r>
          <a:endParaRPr lang="en-GB" dirty="0"/>
        </a:p>
      </dgm:t>
    </dgm:pt>
    <dgm:pt modelId="{E27E2CCD-E8D2-456B-AA82-16F9A427786B}" type="parTrans" cxnId="{C20E5B5F-505B-4DB0-932B-0BA6F8CC40B7}">
      <dgm:prSet/>
      <dgm:spPr/>
      <dgm:t>
        <a:bodyPr/>
        <a:lstStyle/>
        <a:p>
          <a:endParaRPr lang="en-GB"/>
        </a:p>
      </dgm:t>
    </dgm:pt>
    <dgm:pt modelId="{2DD8379A-79E3-4F96-AC8A-43E77E347047}" type="sibTrans" cxnId="{C20E5B5F-505B-4DB0-932B-0BA6F8CC40B7}">
      <dgm:prSet/>
      <dgm:spPr/>
      <dgm:t>
        <a:bodyPr/>
        <a:lstStyle/>
        <a:p>
          <a:endParaRPr lang="en-GB"/>
        </a:p>
      </dgm:t>
    </dgm:pt>
    <dgm:pt modelId="{FAC49BD4-105C-43FB-9FA4-37B2A2F86E53}">
      <dgm:prSet phldrT="[Text]"/>
      <dgm:spPr/>
      <dgm:t>
        <a:bodyPr/>
        <a:lstStyle/>
        <a:p>
          <a:r>
            <a:rPr lang="en-GB" dirty="0" smtClean="0"/>
            <a:t>Sell Online </a:t>
          </a:r>
          <a:endParaRPr lang="en-GB" dirty="0"/>
        </a:p>
      </dgm:t>
    </dgm:pt>
    <dgm:pt modelId="{DDAE668F-C24F-480A-A410-4D862C78DADD}" type="parTrans" cxnId="{2741BDE1-B2B5-4A36-B698-2CCC869740FC}">
      <dgm:prSet/>
      <dgm:spPr/>
      <dgm:t>
        <a:bodyPr/>
        <a:lstStyle/>
        <a:p>
          <a:endParaRPr lang="en-GB"/>
        </a:p>
      </dgm:t>
    </dgm:pt>
    <dgm:pt modelId="{3AB17FCC-4746-49AA-A3F4-8A72C3A2A5E5}" type="sibTrans" cxnId="{2741BDE1-B2B5-4A36-B698-2CCC869740FC}">
      <dgm:prSet/>
      <dgm:spPr/>
      <dgm:t>
        <a:bodyPr/>
        <a:lstStyle/>
        <a:p>
          <a:endParaRPr lang="en-GB"/>
        </a:p>
      </dgm:t>
    </dgm:pt>
    <dgm:pt modelId="{FF846CFB-E9B9-4C0E-9135-B40F58D4FD94}">
      <dgm:prSet phldrT="[Text]"/>
      <dgm:spPr/>
      <dgm:t>
        <a:bodyPr/>
        <a:lstStyle/>
        <a:p>
          <a:r>
            <a:rPr lang="en-GB" dirty="0" smtClean="0"/>
            <a:t>Approach Clothing Outlets  </a:t>
          </a:r>
          <a:endParaRPr lang="en-GB" dirty="0"/>
        </a:p>
      </dgm:t>
    </dgm:pt>
    <dgm:pt modelId="{1EA88E94-F8D5-4CC7-A992-A072B5D85A69}" type="parTrans" cxnId="{A5D67DD5-E03D-407F-871E-D60054B28238}">
      <dgm:prSet/>
      <dgm:spPr/>
      <dgm:t>
        <a:bodyPr/>
        <a:lstStyle/>
        <a:p>
          <a:endParaRPr lang="en-GB"/>
        </a:p>
      </dgm:t>
    </dgm:pt>
    <dgm:pt modelId="{23077CA8-112F-4DAD-9D23-B02066D7974F}" type="sibTrans" cxnId="{A5D67DD5-E03D-407F-871E-D60054B28238}">
      <dgm:prSet/>
      <dgm:spPr/>
      <dgm:t>
        <a:bodyPr/>
        <a:lstStyle/>
        <a:p>
          <a:endParaRPr lang="en-GB"/>
        </a:p>
      </dgm:t>
    </dgm:pt>
    <dgm:pt modelId="{A3F91C9F-3F7E-429D-A5A6-22A93A239DA2}">
      <dgm:prSet phldrT="[Text]"/>
      <dgm:spPr/>
      <dgm:t>
        <a:bodyPr/>
        <a:lstStyle/>
        <a:p>
          <a:r>
            <a:rPr lang="en-GB" dirty="0" smtClean="0"/>
            <a:t>Buy and Sell Clothes Designed by Others </a:t>
          </a:r>
          <a:endParaRPr lang="en-GB" dirty="0"/>
        </a:p>
      </dgm:t>
    </dgm:pt>
    <dgm:pt modelId="{ED91F751-011A-4EAF-9286-C4EF8B36B52A}" type="parTrans" cxnId="{9CEE6F78-6A4B-4512-A5DF-A8C62479500A}">
      <dgm:prSet/>
      <dgm:spPr/>
      <dgm:t>
        <a:bodyPr/>
        <a:lstStyle/>
        <a:p>
          <a:endParaRPr lang="en-GB"/>
        </a:p>
      </dgm:t>
    </dgm:pt>
    <dgm:pt modelId="{747A1532-B77E-4C10-BDE0-6BDFD6D8C853}" type="sibTrans" cxnId="{9CEE6F78-6A4B-4512-A5DF-A8C62479500A}">
      <dgm:prSet/>
      <dgm:spPr/>
      <dgm:t>
        <a:bodyPr/>
        <a:lstStyle/>
        <a:p>
          <a:endParaRPr lang="en-GB"/>
        </a:p>
      </dgm:t>
    </dgm:pt>
    <dgm:pt modelId="{4641A93B-0FD4-4036-9923-B61C8BE5572D}">
      <dgm:prSet phldrT="[Text]"/>
      <dgm:spPr/>
      <dgm:t>
        <a:bodyPr/>
        <a:lstStyle/>
        <a:p>
          <a:r>
            <a:rPr lang="en-GB" dirty="0" smtClean="0"/>
            <a:t>Retail </a:t>
          </a:r>
          <a:endParaRPr lang="en-GB" dirty="0"/>
        </a:p>
      </dgm:t>
    </dgm:pt>
    <dgm:pt modelId="{ACFAAE77-73A4-47C4-849D-BEE8799F8F94}" type="parTrans" cxnId="{900CD6CA-9925-48E1-B1BE-87AA580118FE}">
      <dgm:prSet/>
      <dgm:spPr/>
      <dgm:t>
        <a:bodyPr/>
        <a:lstStyle/>
        <a:p>
          <a:endParaRPr lang="en-GB"/>
        </a:p>
      </dgm:t>
    </dgm:pt>
    <dgm:pt modelId="{9A77DB16-E3AC-46DD-AB30-5AFC377B0983}" type="sibTrans" cxnId="{900CD6CA-9925-48E1-B1BE-87AA580118FE}">
      <dgm:prSet/>
      <dgm:spPr/>
      <dgm:t>
        <a:bodyPr/>
        <a:lstStyle/>
        <a:p>
          <a:endParaRPr lang="en-GB"/>
        </a:p>
      </dgm:t>
    </dgm:pt>
    <dgm:pt modelId="{9FBDD2A6-1AE3-473E-A4C1-8CD412E19A4A}" type="pres">
      <dgm:prSet presAssocID="{45E8F005-042D-47B2-8AD0-421B9F4F3E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5102057-E8C7-43AB-A640-5977B535DC23}" type="pres">
      <dgm:prSet presAssocID="{C0EB02F9-EDE2-4CE1-A88E-79B298754752}" presName="hierRoot1" presStyleCnt="0"/>
      <dgm:spPr/>
    </dgm:pt>
    <dgm:pt modelId="{6A898477-7A04-4A05-9528-FAB6343B2026}" type="pres">
      <dgm:prSet presAssocID="{C0EB02F9-EDE2-4CE1-A88E-79B298754752}" presName="composite" presStyleCnt="0"/>
      <dgm:spPr/>
    </dgm:pt>
    <dgm:pt modelId="{9C05973D-85FE-4967-B8C5-30B7A2FD4773}" type="pres">
      <dgm:prSet presAssocID="{C0EB02F9-EDE2-4CE1-A88E-79B298754752}" presName="background" presStyleLbl="node0" presStyleIdx="0" presStyleCnt="1"/>
      <dgm:spPr/>
    </dgm:pt>
    <dgm:pt modelId="{4C851F77-7162-4473-B36A-65160E69033A}" type="pres">
      <dgm:prSet presAssocID="{C0EB02F9-EDE2-4CE1-A88E-79B29875475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612E1D1-22A3-4347-B6CF-4221126B5E12}" type="pres">
      <dgm:prSet presAssocID="{C0EB02F9-EDE2-4CE1-A88E-79B298754752}" presName="hierChild2" presStyleCnt="0"/>
      <dgm:spPr/>
    </dgm:pt>
    <dgm:pt modelId="{E6986F98-186B-4509-AE16-8C0C95137EE3}" type="pres">
      <dgm:prSet presAssocID="{E27E2CCD-E8D2-456B-AA82-16F9A427786B}" presName="Name10" presStyleLbl="parChTrans1D2" presStyleIdx="0" presStyleCnt="2"/>
      <dgm:spPr/>
      <dgm:t>
        <a:bodyPr/>
        <a:lstStyle/>
        <a:p>
          <a:endParaRPr lang="en-GB"/>
        </a:p>
      </dgm:t>
    </dgm:pt>
    <dgm:pt modelId="{8AD7A474-35A3-46EF-8D6C-A8B6FAAD21F5}" type="pres">
      <dgm:prSet presAssocID="{A28D595E-BC98-46DC-B2A9-123D2BB8437E}" presName="hierRoot2" presStyleCnt="0"/>
      <dgm:spPr/>
    </dgm:pt>
    <dgm:pt modelId="{14AE31F7-F289-439B-916C-CE3C6BF90141}" type="pres">
      <dgm:prSet presAssocID="{A28D595E-BC98-46DC-B2A9-123D2BB8437E}" presName="composite2" presStyleCnt="0"/>
      <dgm:spPr/>
    </dgm:pt>
    <dgm:pt modelId="{4DC41F58-A3F5-40A6-A3B1-CFC92D6F497D}" type="pres">
      <dgm:prSet presAssocID="{A28D595E-BC98-46DC-B2A9-123D2BB8437E}" presName="background2" presStyleLbl="node2" presStyleIdx="0" presStyleCnt="2"/>
      <dgm:spPr/>
    </dgm:pt>
    <dgm:pt modelId="{E5945567-5989-4584-9305-B98A2ECD93CA}" type="pres">
      <dgm:prSet presAssocID="{A28D595E-BC98-46DC-B2A9-123D2BB8437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4DE94BC-0F95-4496-B9F5-0567988706B9}" type="pres">
      <dgm:prSet presAssocID="{A28D595E-BC98-46DC-B2A9-123D2BB8437E}" presName="hierChild3" presStyleCnt="0"/>
      <dgm:spPr/>
    </dgm:pt>
    <dgm:pt modelId="{E0E8F2E7-FFB2-492D-B445-D74B95CC2496}" type="pres">
      <dgm:prSet presAssocID="{DDAE668F-C24F-480A-A410-4D862C78DADD}" presName="Name17" presStyleLbl="parChTrans1D3" presStyleIdx="0" presStyleCnt="3"/>
      <dgm:spPr/>
      <dgm:t>
        <a:bodyPr/>
        <a:lstStyle/>
        <a:p>
          <a:endParaRPr lang="en-GB"/>
        </a:p>
      </dgm:t>
    </dgm:pt>
    <dgm:pt modelId="{44FE4A01-9436-44D4-A32D-D42FEF2E91C6}" type="pres">
      <dgm:prSet presAssocID="{FAC49BD4-105C-43FB-9FA4-37B2A2F86E53}" presName="hierRoot3" presStyleCnt="0"/>
      <dgm:spPr/>
    </dgm:pt>
    <dgm:pt modelId="{9FD001E4-637E-4D92-AAEE-8861AB55F666}" type="pres">
      <dgm:prSet presAssocID="{FAC49BD4-105C-43FB-9FA4-37B2A2F86E53}" presName="composite3" presStyleCnt="0"/>
      <dgm:spPr/>
    </dgm:pt>
    <dgm:pt modelId="{A0D1D3C9-C745-4EA7-8F00-B42572A64BF3}" type="pres">
      <dgm:prSet presAssocID="{FAC49BD4-105C-43FB-9FA4-37B2A2F86E53}" presName="background3" presStyleLbl="node3" presStyleIdx="0" presStyleCnt="3"/>
      <dgm:spPr/>
    </dgm:pt>
    <dgm:pt modelId="{E726BC0D-3EF6-45D9-8B3C-0028F522A4E2}" type="pres">
      <dgm:prSet presAssocID="{FAC49BD4-105C-43FB-9FA4-37B2A2F86E53}" presName="text3" presStyleLbl="fgAcc3" presStyleIdx="0" presStyleCnt="3" custLinFactNeighborX="-2794" custLinFactNeighborY="12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A9010F-16AB-4499-8E7C-7D346BBBA4E4}" type="pres">
      <dgm:prSet presAssocID="{FAC49BD4-105C-43FB-9FA4-37B2A2F86E53}" presName="hierChild4" presStyleCnt="0"/>
      <dgm:spPr/>
    </dgm:pt>
    <dgm:pt modelId="{05A0C0DD-CD65-41C1-8687-3C63F51DA92B}" type="pres">
      <dgm:prSet presAssocID="{1EA88E94-F8D5-4CC7-A992-A072B5D85A69}" presName="Name17" presStyleLbl="parChTrans1D3" presStyleIdx="1" presStyleCnt="3"/>
      <dgm:spPr/>
      <dgm:t>
        <a:bodyPr/>
        <a:lstStyle/>
        <a:p>
          <a:endParaRPr lang="en-GB"/>
        </a:p>
      </dgm:t>
    </dgm:pt>
    <dgm:pt modelId="{A9CD82F4-E328-4D5F-8638-822B7E1EA8F0}" type="pres">
      <dgm:prSet presAssocID="{FF846CFB-E9B9-4C0E-9135-B40F58D4FD94}" presName="hierRoot3" presStyleCnt="0"/>
      <dgm:spPr/>
    </dgm:pt>
    <dgm:pt modelId="{EFE21790-9C1D-47B9-AC0F-BE0041D8E369}" type="pres">
      <dgm:prSet presAssocID="{FF846CFB-E9B9-4C0E-9135-B40F58D4FD94}" presName="composite3" presStyleCnt="0"/>
      <dgm:spPr/>
    </dgm:pt>
    <dgm:pt modelId="{3158708B-64B9-4E1A-B0AA-497F97387F64}" type="pres">
      <dgm:prSet presAssocID="{FF846CFB-E9B9-4C0E-9135-B40F58D4FD94}" presName="background3" presStyleLbl="node3" presStyleIdx="1" presStyleCnt="3"/>
      <dgm:spPr/>
    </dgm:pt>
    <dgm:pt modelId="{2866737B-D0FF-435D-964B-8EAFA5780AEF}" type="pres">
      <dgm:prSet presAssocID="{FF846CFB-E9B9-4C0E-9135-B40F58D4FD9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589743-4967-47B3-88CD-CB738333878F}" type="pres">
      <dgm:prSet presAssocID="{FF846CFB-E9B9-4C0E-9135-B40F58D4FD94}" presName="hierChild4" presStyleCnt="0"/>
      <dgm:spPr/>
    </dgm:pt>
    <dgm:pt modelId="{5E220032-0A36-4970-90F2-B815126BC420}" type="pres">
      <dgm:prSet presAssocID="{ED91F751-011A-4EAF-9286-C4EF8B36B52A}" presName="Name10" presStyleLbl="parChTrans1D2" presStyleIdx="1" presStyleCnt="2"/>
      <dgm:spPr/>
      <dgm:t>
        <a:bodyPr/>
        <a:lstStyle/>
        <a:p>
          <a:endParaRPr lang="en-GB"/>
        </a:p>
      </dgm:t>
    </dgm:pt>
    <dgm:pt modelId="{0DF70FE8-21D0-4BDA-990A-08B25A95BABD}" type="pres">
      <dgm:prSet presAssocID="{A3F91C9F-3F7E-429D-A5A6-22A93A239DA2}" presName="hierRoot2" presStyleCnt="0"/>
      <dgm:spPr/>
    </dgm:pt>
    <dgm:pt modelId="{98D8B411-4A22-4667-AEE1-FD7C0AA5BC12}" type="pres">
      <dgm:prSet presAssocID="{A3F91C9F-3F7E-429D-A5A6-22A93A239DA2}" presName="composite2" presStyleCnt="0"/>
      <dgm:spPr/>
    </dgm:pt>
    <dgm:pt modelId="{070424C7-C38B-413A-AEC7-62B324149968}" type="pres">
      <dgm:prSet presAssocID="{A3F91C9F-3F7E-429D-A5A6-22A93A239DA2}" presName="background2" presStyleLbl="node2" presStyleIdx="1" presStyleCnt="2"/>
      <dgm:spPr/>
    </dgm:pt>
    <dgm:pt modelId="{78767792-D938-441B-B568-C3A68B25ADB5}" type="pres">
      <dgm:prSet presAssocID="{A3F91C9F-3F7E-429D-A5A6-22A93A239DA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94552F-9F09-40D2-985A-102E13FE8B23}" type="pres">
      <dgm:prSet presAssocID="{A3F91C9F-3F7E-429D-A5A6-22A93A239DA2}" presName="hierChild3" presStyleCnt="0"/>
      <dgm:spPr/>
    </dgm:pt>
    <dgm:pt modelId="{B5452796-52D1-455B-B9EE-CF607F95399E}" type="pres">
      <dgm:prSet presAssocID="{ACFAAE77-73A4-47C4-849D-BEE8799F8F94}" presName="Name17" presStyleLbl="parChTrans1D3" presStyleIdx="2" presStyleCnt="3"/>
      <dgm:spPr/>
      <dgm:t>
        <a:bodyPr/>
        <a:lstStyle/>
        <a:p>
          <a:endParaRPr lang="en-GB"/>
        </a:p>
      </dgm:t>
    </dgm:pt>
    <dgm:pt modelId="{9A88B6FE-0B56-4694-B522-EB314524CD6F}" type="pres">
      <dgm:prSet presAssocID="{4641A93B-0FD4-4036-9923-B61C8BE5572D}" presName="hierRoot3" presStyleCnt="0"/>
      <dgm:spPr/>
    </dgm:pt>
    <dgm:pt modelId="{83D1F203-61A1-46C3-94BE-A41CC402EE64}" type="pres">
      <dgm:prSet presAssocID="{4641A93B-0FD4-4036-9923-B61C8BE5572D}" presName="composite3" presStyleCnt="0"/>
      <dgm:spPr/>
    </dgm:pt>
    <dgm:pt modelId="{5B274852-F160-45BA-9248-C2D08FD5A5CC}" type="pres">
      <dgm:prSet presAssocID="{4641A93B-0FD4-4036-9923-B61C8BE5572D}" presName="background3" presStyleLbl="node3" presStyleIdx="2" presStyleCnt="3"/>
      <dgm:spPr/>
    </dgm:pt>
    <dgm:pt modelId="{3EA1D9AE-F61B-4E7D-80E9-873D5F1BBF40}" type="pres">
      <dgm:prSet presAssocID="{4641A93B-0FD4-4036-9923-B61C8BE5572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81402E-816D-4B6A-A8EA-DB0D69BCC733}" type="pres">
      <dgm:prSet presAssocID="{4641A93B-0FD4-4036-9923-B61C8BE5572D}" presName="hierChild4" presStyleCnt="0"/>
      <dgm:spPr/>
    </dgm:pt>
  </dgm:ptLst>
  <dgm:cxnLst>
    <dgm:cxn modelId="{69C0C128-2BD1-4D60-A465-D9681B60E58F}" type="presOf" srcId="{FF846CFB-E9B9-4C0E-9135-B40F58D4FD94}" destId="{2866737B-D0FF-435D-964B-8EAFA5780AEF}" srcOrd="0" destOrd="0" presId="urn:microsoft.com/office/officeart/2005/8/layout/hierarchy1"/>
    <dgm:cxn modelId="{19699DFC-68DB-4C99-B11D-39F2617C6EE0}" type="presOf" srcId="{ACFAAE77-73A4-47C4-849D-BEE8799F8F94}" destId="{B5452796-52D1-455B-B9EE-CF607F95399E}" srcOrd="0" destOrd="0" presId="urn:microsoft.com/office/officeart/2005/8/layout/hierarchy1"/>
    <dgm:cxn modelId="{1BB91AF6-70A0-48C4-A9C8-55E28071A7B6}" type="presOf" srcId="{4641A93B-0FD4-4036-9923-B61C8BE5572D}" destId="{3EA1D9AE-F61B-4E7D-80E9-873D5F1BBF40}" srcOrd="0" destOrd="0" presId="urn:microsoft.com/office/officeart/2005/8/layout/hierarchy1"/>
    <dgm:cxn modelId="{13525B51-5346-4651-AD83-A6335361CB20}" type="presOf" srcId="{DDAE668F-C24F-480A-A410-4D862C78DADD}" destId="{E0E8F2E7-FFB2-492D-B445-D74B95CC2496}" srcOrd="0" destOrd="0" presId="urn:microsoft.com/office/officeart/2005/8/layout/hierarchy1"/>
    <dgm:cxn modelId="{C20E5B5F-505B-4DB0-932B-0BA6F8CC40B7}" srcId="{C0EB02F9-EDE2-4CE1-A88E-79B298754752}" destId="{A28D595E-BC98-46DC-B2A9-123D2BB8437E}" srcOrd="0" destOrd="0" parTransId="{E27E2CCD-E8D2-456B-AA82-16F9A427786B}" sibTransId="{2DD8379A-79E3-4F96-AC8A-43E77E347047}"/>
    <dgm:cxn modelId="{6FA16D08-3F0B-4E99-80A7-551C41A8B4C4}" type="presOf" srcId="{A28D595E-BC98-46DC-B2A9-123D2BB8437E}" destId="{E5945567-5989-4584-9305-B98A2ECD93CA}" srcOrd="0" destOrd="0" presId="urn:microsoft.com/office/officeart/2005/8/layout/hierarchy1"/>
    <dgm:cxn modelId="{166F2B8A-6475-47DF-A590-F8707BDAC48B}" type="presOf" srcId="{E27E2CCD-E8D2-456B-AA82-16F9A427786B}" destId="{E6986F98-186B-4509-AE16-8C0C95137EE3}" srcOrd="0" destOrd="0" presId="urn:microsoft.com/office/officeart/2005/8/layout/hierarchy1"/>
    <dgm:cxn modelId="{135A1F24-CE02-47AF-AFC2-5D6CD3BBDCFD}" srcId="{45E8F005-042D-47B2-8AD0-421B9F4F3EDD}" destId="{C0EB02F9-EDE2-4CE1-A88E-79B298754752}" srcOrd="0" destOrd="0" parTransId="{B3DF1E69-B507-460F-A265-00BCF565F014}" sibTransId="{23436FE8-FF59-4D9D-B05B-33F737DE6E2E}"/>
    <dgm:cxn modelId="{22B0C305-7AA1-42F3-8E13-1935B72FBAA8}" type="presOf" srcId="{C0EB02F9-EDE2-4CE1-A88E-79B298754752}" destId="{4C851F77-7162-4473-B36A-65160E69033A}" srcOrd="0" destOrd="0" presId="urn:microsoft.com/office/officeart/2005/8/layout/hierarchy1"/>
    <dgm:cxn modelId="{E8E6BB49-D5A3-441C-A6FF-18CF111FD3E4}" type="presOf" srcId="{ED91F751-011A-4EAF-9286-C4EF8B36B52A}" destId="{5E220032-0A36-4970-90F2-B815126BC420}" srcOrd="0" destOrd="0" presId="urn:microsoft.com/office/officeart/2005/8/layout/hierarchy1"/>
    <dgm:cxn modelId="{2A61F3D8-5E7D-4505-A533-9391803154EB}" type="presOf" srcId="{1EA88E94-F8D5-4CC7-A992-A072B5D85A69}" destId="{05A0C0DD-CD65-41C1-8687-3C63F51DA92B}" srcOrd="0" destOrd="0" presId="urn:microsoft.com/office/officeart/2005/8/layout/hierarchy1"/>
    <dgm:cxn modelId="{2741BDE1-B2B5-4A36-B698-2CCC869740FC}" srcId="{A28D595E-BC98-46DC-B2A9-123D2BB8437E}" destId="{FAC49BD4-105C-43FB-9FA4-37B2A2F86E53}" srcOrd="0" destOrd="0" parTransId="{DDAE668F-C24F-480A-A410-4D862C78DADD}" sibTransId="{3AB17FCC-4746-49AA-A3F4-8A72C3A2A5E5}"/>
    <dgm:cxn modelId="{A5D67DD5-E03D-407F-871E-D60054B28238}" srcId="{A28D595E-BC98-46DC-B2A9-123D2BB8437E}" destId="{FF846CFB-E9B9-4C0E-9135-B40F58D4FD94}" srcOrd="1" destOrd="0" parTransId="{1EA88E94-F8D5-4CC7-A992-A072B5D85A69}" sibTransId="{23077CA8-112F-4DAD-9D23-B02066D7974F}"/>
    <dgm:cxn modelId="{900CD6CA-9925-48E1-B1BE-87AA580118FE}" srcId="{A3F91C9F-3F7E-429D-A5A6-22A93A239DA2}" destId="{4641A93B-0FD4-4036-9923-B61C8BE5572D}" srcOrd="0" destOrd="0" parTransId="{ACFAAE77-73A4-47C4-849D-BEE8799F8F94}" sibTransId="{9A77DB16-E3AC-46DD-AB30-5AFC377B0983}"/>
    <dgm:cxn modelId="{9CEE6F78-6A4B-4512-A5DF-A8C62479500A}" srcId="{C0EB02F9-EDE2-4CE1-A88E-79B298754752}" destId="{A3F91C9F-3F7E-429D-A5A6-22A93A239DA2}" srcOrd="1" destOrd="0" parTransId="{ED91F751-011A-4EAF-9286-C4EF8B36B52A}" sibTransId="{747A1532-B77E-4C10-BDE0-6BDFD6D8C853}"/>
    <dgm:cxn modelId="{B8EEF48B-4DEE-4DA8-9BA1-718A266152AA}" type="presOf" srcId="{A3F91C9F-3F7E-429D-A5A6-22A93A239DA2}" destId="{78767792-D938-441B-B568-C3A68B25ADB5}" srcOrd="0" destOrd="0" presId="urn:microsoft.com/office/officeart/2005/8/layout/hierarchy1"/>
    <dgm:cxn modelId="{2669022D-D641-43C1-BD6D-A23C0282148C}" type="presOf" srcId="{FAC49BD4-105C-43FB-9FA4-37B2A2F86E53}" destId="{E726BC0D-3EF6-45D9-8B3C-0028F522A4E2}" srcOrd="0" destOrd="0" presId="urn:microsoft.com/office/officeart/2005/8/layout/hierarchy1"/>
    <dgm:cxn modelId="{F64042DF-1095-4C0B-B92D-E0E2C0652049}" type="presOf" srcId="{45E8F005-042D-47B2-8AD0-421B9F4F3EDD}" destId="{9FBDD2A6-1AE3-473E-A4C1-8CD412E19A4A}" srcOrd="0" destOrd="0" presId="urn:microsoft.com/office/officeart/2005/8/layout/hierarchy1"/>
    <dgm:cxn modelId="{62A2230B-2A4D-4A95-B917-FE8E6F2C0931}" type="presParOf" srcId="{9FBDD2A6-1AE3-473E-A4C1-8CD412E19A4A}" destId="{45102057-E8C7-43AB-A640-5977B535DC23}" srcOrd="0" destOrd="0" presId="urn:microsoft.com/office/officeart/2005/8/layout/hierarchy1"/>
    <dgm:cxn modelId="{7F3CA456-35EC-4F6E-8D06-8A148FCBE95D}" type="presParOf" srcId="{45102057-E8C7-43AB-A640-5977B535DC23}" destId="{6A898477-7A04-4A05-9528-FAB6343B2026}" srcOrd="0" destOrd="0" presId="urn:microsoft.com/office/officeart/2005/8/layout/hierarchy1"/>
    <dgm:cxn modelId="{7C2115D6-AA8D-4926-99E9-4C5ED5CE212C}" type="presParOf" srcId="{6A898477-7A04-4A05-9528-FAB6343B2026}" destId="{9C05973D-85FE-4967-B8C5-30B7A2FD4773}" srcOrd="0" destOrd="0" presId="urn:microsoft.com/office/officeart/2005/8/layout/hierarchy1"/>
    <dgm:cxn modelId="{3355E85A-76CE-4A66-81E7-63E4B7BCCDAA}" type="presParOf" srcId="{6A898477-7A04-4A05-9528-FAB6343B2026}" destId="{4C851F77-7162-4473-B36A-65160E69033A}" srcOrd="1" destOrd="0" presId="urn:microsoft.com/office/officeart/2005/8/layout/hierarchy1"/>
    <dgm:cxn modelId="{BABF90C9-302F-4C97-A401-50B59906F3B6}" type="presParOf" srcId="{45102057-E8C7-43AB-A640-5977B535DC23}" destId="{7612E1D1-22A3-4347-B6CF-4221126B5E12}" srcOrd="1" destOrd="0" presId="urn:microsoft.com/office/officeart/2005/8/layout/hierarchy1"/>
    <dgm:cxn modelId="{BDEA5802-531A-4F06-8DF6-7779E38F7C96}" type="presParOf" srcId="{7612E1D1-22A3-4347-B6CF-4221126B5E12}" destId="{E6986F98-186B-4509-AE16-8C0C95137EE3}" srcOrd="0" destOrd="0" presId="urn:microsoft.com/office/officeart/2005/8/layout/hierarchy1"/>
    <dgm:cxn modelId="{6996F4DA-863C-4C89-873A-7B1A72EED8D1}" type="presParOf" srcId="{7612E1D1-22A3-4347-B6CF-4221126B5E12}" destId="{8AD7A474-35A3-46EF-8D6C-A8B6FAAD21F5}" srcOrd="1" destOrd="0" presId="urn:microsoft.com/office/officeart/2005/8/layout/hierarchy1"/>
    <dgm:cxn modelId="{4F6ECD5C-DFFC-4A9F-B9F4-3CA2D80078BD}" type="presParOf" srcId="{8AD7A474-35A3-46EF-8D6C-A8B6FAAD21F5}" destId="{14AE31F7-F289-439B-916C-CE3C6BF90141}" srcOrd="0" destOrd="0" presId="urn:microsoft.com/office/officeart/2005/8/layout/hierarchy1"/>
    <dgm:cxn modelId="{3458C3C2-1773-40A5-AAE7-0A09B5B11415}" type="presParOf" srcId="{14AE31F7-F289-439B-916C-CE3C6BF90141}" destId="{4DC41F58-A3F5-40A6-A3B1-CFC92D6F497D}" srcOrd="0" destOrd="0" presId="urn:microsoft.com/office/officeart/2005/8/layout/hierarchy1"/>
    <dgm:cxn modelId="{AFE68D59-66FC-4379-89CC-BB5EE0727DE9}" type="presParOf" srcId="{14AE31F7-F289-439B-916C-CE3C6BF90141}" destId="{E5945567-5989-4584-9305-B98A2ECD93CA}" srcOrd="1" destOrd="0" presId="urn:microsoft.com/office/officeart/2005/8/layout/hierarchy1"/>
    <dgm:cxn modelId="{1458F290-DDE8-458D-A7A8-3471670403C9}" type="presParOf" srcId="{8AD7A474-35A3-46EF-8D6C-A8B6FAAD21F5}" destId="{B4DE94BC-0F95-4496-B9F5-0567988706B9}" srcOrd="1" destOrd="0" presId="urn:microsoft.com/office/officeart/2005/8/layout/hierarchy1"/>
    <dgm:cxn modelId="{550DF1F2-5395-4A43-9C4B-95AD0597AA11}" type="presParOf" srcId="{B4DE94BC-0F95-4496-B9F5-0567988706B9}" destId="{E0E8F2E7-FFB2-492D-B445-D74B95CC2496}" srcOrd="0" destOrd="0" presId="urn:microsoft.com/office/officeart/2005/8/layout/hierarchy1"/>
    <dgm:cxn modelId="{0F72E2C1-91BF-404C-8642-126E39B47FFF}" type="presParOf" srcId="{B4DE94BC-0F95-4496-B9F5-0567988706B9}" destId="{44FE4A01-9436-44D4-A32D-D42FEF2E91C6}" srcOrd="1" destOrd="0" presId="urn:microsoft.com/office/officeart/2005/8/layout/hierarchy1"/>
    <dgm:cxn modelId="{DF116B11-7D61-4F2C-97CE-523BE542F7B1}" type="presParOf" srcId="{44FE4A01-9436-44D4-A32D-D42FEF2E91C6}" destId="{9FD001E4-637E-4D92-AAEE-8861AB55F666}" srcOrd="0" destOrd="0" presId="urn:microsoft.com/office/officeart/2005/8/layout/hierarchy1"/>
    <dgm:cxn modelId="{38B064E1-B341-4118-91EA-FCC58957EEA9}" type="presParOf" srcId="{9FD001E4-637E-4D92-AAEE-8861AB55F666}" destId="{A0D1D3C9-C745-4EA7-8F00-B42572A64BF3}" srcOrd="0" destOrd="0" presId="urn:microsoft.com/office/officeart/2005/8/layout/hierarchy1"/>
    <dgm:cxn modelId="{524ABB38-BED2-422A-882E-883F4A67D94C}" type="presParOf" srcId="{9FD001E4-637E-4D92-AAEE-8861AB55F666}" destId="{E726BC0D-3EF6-45D9-8B3C-0028F522A4E2}" srcOrd="1" destOrd="0" presId="urn:microsoft.com/office/officeart/2005/8/layout/hierarchy1"/>
    <dgm:cxn modelId="{DE4EED29-61B6-42ED-B8AB-7F3F66D98218}" type="presParOf" srcId="{44FE4A01-9436-44D4-A32D-D42FEF2E91C6}" destId="{BEA9010F-16AB-4499-8E7C-7D346BBBA4E4}" srcOrd="1" destOrd="0" presId="urn:microsoft.com/office/officeart/2005/8/layout/hierarchy1"/>
    <dgm:cxn modelId="{353E8B75-5B27-44B4-AD10-FFECA8F1F87A}" type="presParOf" srcId="{B4DE94BC-0F95-4496-B9F5-0567988706B9}" destId="{05A0C0DD-CD65-41C1-8687-3C63F51DA92B}" srcOrd="2" destOrd="0" presId="urn:microsoft.com/office/officeart/2005/8/layout/hierarchy1"/>
    <dgm:cxn modelId="{39573863-01C4-4DBC-9533-092A6976FA1C}" type="presParOf" srcId="{B4DE94BC-0F95-4496-B9F5-0567988706B9}" destId="{A9CD82F4-E328-4D5F-8638-822B7E1EA8F0}" srcOrd="3" destOrd="0" presId="urn:microsoft.com/office/officeart/2005/8/layout/hierarchy1"/>
    <dgm:cxn modelId="{6A739D6D-E614-4239-9F2D-3610B7C553AA}" type="presParOf" srcId="{A9CD82F4-E328-4D5F-8638-822B7E1EA8F0}" destId="{EFE21790-9C1D-47B9-AC0F-BE0041D8E369}" srcOrd="0" destOrd="0" presId="urn:microsoft.com/office/officeart/2005/8/layout/hierarchy1"/>
    <dgm:cxn modelId="{AC47198D-C022-4C34-AF58-5E544B27BA34}" type="presParOf" srcId="{EFE21790-9C1D-47B9-AC0F-BE0041D8E369}" destId="{3158708B-64B9-4E1A-B0AA-497F97387F64}" srcOrd="0" destOrd="0" presId="urn:microsoft.com/office/officeart/2005/8/layout/hierarchy1"/>
    <dgm:cxn modelId="{5ED3DDEF-630D-4D0B-BA41-0B495AD49BC3}" type="presParOf" srcId="{EFE21790-9C1D-47B9-AC0F-BE0041D8E369}" destId="{2866737B-D0FF-435D-964B-8EAFA5780AEF}" srcOrd="1" destOrd="0" presId="urn:microsoft.com/office/officeart/2005/8/layout/hierarchy1"/>
    <dgm:cxn modelId="{8E81F49E-DC55-4BF3-AA4D-C3848A79FA54}" type="presParOf" srcId="{A9CD82F4-E328-4D5F-8638-822B7E1EA8F0}" destId="{01589743-4967-47B3-88CD-CB738333878F}" srcOrd="1" destOrd="0" presId="urn:microsoft.com/office/officeart/2005/8/layout/hierarchy1"/>
    <dgm:cxn modelId="{7CA523E7-3E06-4007-937E-F66647D9DC67}" type="presParOf" srcId="{7612E1D1-22A3-4347-B6CF-4221126B5E12}" destId="{5E220032-0A36-4970-90F2-B815126BC420}" srcOrd="2" destOrd="0" presId="urn:microsoft.com/office/officeart/2005/8/layout/hierarchy1"/>
    <dgm:cxn modelId="{66245F62-113E-4D14-B884-AB51E1D82E51}" type="presParOf" srcId="{7612E1D1-22A3-4347-B6CF-4221126B5E12}" destId="{0DF70FE8-21D0-4BDA-990A-08B25A95BABD}" srcOrd="3" destOrd="0" presId="urn:microsoft.com/office/officeart/2005/8/layout/hierarchy1"/>
    <dgm:cxn modelId="{6CE9CD4E-19AB-4B63-9C03-90DE9E5B26ED}" type="presParOf" srcId="{0DF70FE8-21D0-4BDA-990A-08B25A95BABD}" destId="{98D8B411-4A22-4667-AEE1-FD7C0AA5BC12}" srcOrd="0" destOrd="0" presId="urn:microsoft.com/office/officeart/2005/8/layout/hierarchy1"/>
    <dgm:cxn modelId="{843070B3-518D-4977-ADF8-C1A6A8F3CB7A}" type="presParOf" srcId="{98D8B411-4A22-4667-AEE1-FD7C0AA5BC12}" destId="{070424C7-C38B-413A-AEC7-62B324149968}" srcOrd="0" destOrd="0" presId="urn:microsoft.com/office/officeart/2005/8/layout/hierarchy1"/>
    <dgm:cxn modelId="{DF529E2E-12CD-4A11-94D3-B1E33C79F446}" type="presParOf" srcId="{98D8B411-4A22-4667-AEE1-FD7C0AA5BC12}" destId="{78767792-D938-441B-B568-C3A68B25ADB5}" srcOrd="1" destOrd="0" presId="urn:microsoft.com/office/officeart/2005/8/layout/hierarchy1"/>
    <dgm:cxn modelId="{089F5EB4-AFAB-4CCE-847A-F7FB4B1ED942}" type="presParOf" srcId="{0DF70FE8-21D0-4BDA-990A-08B25A95BABD}" destId="{7194552F-9F09-40D2-985A-102E13FE8B23}" srcOrd="1" destOrd="0" presId="urn:microsoft.com/office/officeart/2005/8/layout/hierarchy1"/>
    <dgm:cxn modelId="{58191445-D961-478B-9BC4-2CA58BAD0471}" type="presParOf" srcId="{7194552F-9F09-40D2-985A-102E13FE8B23}" destId="{B5452796-52D1-455B-B9EE-CF607F95399E}" srcOrd="0" destOrd="0" presId="urn:microsoft.com/office/officeart/2005/8/layout/hierarchy1"/>
    <dgm:cxn modelId="{86E634C6-2577-49A3-8189-F20AD972AD1B}" type="presParOf" srcId="{7194552F-9F09-40D2-985A-102E13FE8B23}" destId="{9A88B6FE-0B56-4694-B522-EB314524CD6F}" srcOrd="1" destOrd="0" presId="urn:microsoft.com/office/officeart/2005/8/layout/hierarchy1"/>
    <dgm:cxn modelId="{DE6BB313-6F6E-4DE5-A9A7-5791AD9ECAF8}" type="presParOf" srcId="{9A88B6FE-0B56-4694-B522-EB314524CD6F}" destId="{83D1F203-61A1-46C3-94BE-A41CC402EE64}" srcOrd="0" destOrd="0" presId="urn:microsoft.com/office/officeart/2005/8/layout/hierarchy1"/>
    <dgm:cxn modelId="{C29C1BFA-712F-4305-9914-0012B3B797C3}" type="presParOf" srcId="{83D1F203-61A1-46C3-94BE-A41CC402EE64}" destId="{5B274852-F160-45BA-9248-C2D08FD5A5CC}" srcOrd="0" destOrd="0" presId="urn:microsoft.com/office/officeart/2005/8/layout/hierarchy1"/>
    <dgm:cxn modelId="{A8753C8C-A1E0-4616-8428-EF12D9E85F21}" type="presParOf" srcId="{83D1F203-61A1-46C3-94BE-A41CC402EE64}" destId="{3EA1D9AE-F61B-4E7D-80E9-873D5F1BBF40}" srcOrd="1" destOrd="0" presId="urn:microsoft.com/office/officeart/2005/8/layout/hierarchy1"/>
    <dgm:cxn modelId="{0CD58D2B-35CF-4C88-884C-C40F33429604}" type="presParOf" srcId="{9A88B6FE-0B56-4694-B522-EB314524CD6F}" destId="{8B81402E-816D-4B6A-A8EA-DB0D69BCC7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06016-20FC-4E4F-819E-0974FA128D5E}">
      <dsp:nvSpPr>
        <dsp:cNvPr id="0" name=""/>
        <dsp:cNvSpPr/>
      </dsp:nvSpPr>
      <dsp:spPr>
        <a:xfrm>
          <a:off x="1808432" y="195024"/>
          <a:ext cx="3870483" cy="134416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7A0AF-F642-4A4E-BCD5-16D774BA88BA}">
      <dsp:nvSpPr>
        <dsp:cNvPr id="0" name=""/>
        <dsp:cNvSpPr/>
      </dsp:nvSpPr>
      <dsp:spPr>
        <a:xfrm>
          <a:off x="3374628" y="3486435"/>
          <a:ext cx="750093" cy="48006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B3B7A-D9D6-4ED3-8B45-244D0530E87E}">
      <dsp:nvSpPr>
        <dsp:cNvPr id="0" name=""/>
        <dsp:cNvSpPr/>
      </dsp:nvSpPr>
      <dsp:spPr>
        <a:xfrm>
          <a:off x="1949449" y="3870483"/>
          <a:ext cx="3600450" cy="90011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FF0000"/>
              </a:solidFill>
            </a:rPr>
            <a:t>Workforce</a:t>
          </a:r>
          <a:r>
            <a:rPr lang="en-GB" sz="3200" b="1" kern="1200" dirty="0" smtClean="0"/>
            <a:t> </a:t>
          </a:r>
          <a:endParaRPr lang="en-GB" sz="3200" b="1" kern="1200" dirty="0"/>
        </a:p>
      </dsp:txBody>
      <dsp:txXfrm>
        <a:off x="1949449" y="3870483"/>
        <a:ext cx="3600450" cy="900112"/>
      </dsp:txXfrm>
    </dsp:sp>
    <dsp:sp modelId="{18858121-BD7B-4A7C-9528-88DEA9006D55}">
      <dsp:nvSpPr>
        <dsp:cNvPr id="0" name=""/>
        <dsp:cNvSpPr/>
      </dsp:nvSpPr>
      <dsp:spPr>
        <a:xfrm>
          <a:off x="3215608" y="1643005"/>
          <a:ext cx="1350168" cy="13501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Demand </a:t>
          </a:r>
          <a:endParaRPr lang="en-GB" sz="1800" kern="1200" dirty="0"/>
        </a:p>
      </dsp:txBody>
      <dsp:txXfrm>
        <a:off x="3215608" y="1643005"/>
        <a:ext cx="1350168" cy="1350168"/>
      </dsp:txXfrm>
    </dsp:sp>
    <dsp:sp modelId="{3544D329-AB10-4E65-A355-95C14EBE4786}">
      <dsp:nvSpPr>
        <dsp:cNvPr id="0" name=""/>
        <dsp:cNvSpPr/>
      </dsp:nvSpPr>
      <dsp:spPr>
        <a:xfrm>
          <a:off x="2249487" y="630078"/>
          <a:ext cx="1350168" cy="1350168"/>
        </a:xfrm>
        <a:prstGeom prst="ellipse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Required skills</a:t>
          </a:r>
        </a:p>
      </dsp:txBody>
      <dsp:txXfrm>
        <a:off x="2249487" y="630078"/>
        <a:ext cx="1350168" cy="1350168"/>
      </dsp:txXfrm>
    </dsp:sp>
    <dsp:sp modelId="{BAB55C7A-3CA2-444C-8E97-1BE6A23431C6}">
      <dsp:nvSpPr>
        <dsp:cNvPr id="0" name=""/>
        <dsp:cNvSpPr/>
      </dsp:nvSpPr>
      <dsp:spPr>
        <a:xfrm>
          <a:off x="3629660" y="303637"/>
          <a:ext cx="1350168" cy="1350168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Employee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Skills</a:t>
          </a:r>
          <a:endParaRPr lang="en-GB" sz="1800" kern="1200" dirty="0"/>
        </a:p>
      </dsp:txBody>
      <dsp:txXfrm>
        <a:off x="3629660" y="303637"/>
        <a:ext cx="1350168" cy="1350168"/>
      </dsp:txXfrm>
    </dsp:sp>
    <dsp:sp modelId="{F1D758C8-2DBC-4716-8F1C-2D8FC648D15D}">
      <dsp:nvSpPr>
        <dsp:cNvPr id="0" name=""/>
        <dsp:cNvSpPr/>
      </dsp:nvSpPr>
      <dsp:spPr>
        <a:xfrm>
          <a:off x="1649412" y="30003"/>
          <a:ext cx="4200525" cy="33604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90E50F-0FDA-47D4-9B5F-AAC240538DB8}">
      <dsp:nvSpPr>
        <dsp:cNvPr id="0" name=""/>
        <dsp:cNvSpPr/>
      </dsp:nvSpPr>
      <dsp:spPr>
        <a:xfrm>
          <a:off x="1261" y="1564495"/>
          <a:ext cx="1671608" cy="16716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Required skills 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1261" y="1564495"/>
        <a:ext cx="1671608" cy="1671608"/>
      </dsp:txXfrm>
    </dsp:sp>
    <dsp:sp modelId="{950DE2B3-38D2-4C06-9121-0C59ED1C2D3F}">
      <dsp:nvSpPr>
        <dsp:cNvPr id="0" name=""/>
        <dsp:cNvSpPr/>
      </dsp:nvSpPr>
      <dsp:spPr>
        <a:xfrm>
          <a:off x="1808603" y="1915533"/>
          <a:ext cx="969532" cy="96953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1808603" y="1915533"/>
        <a:ext cx="969532" cy="969532"/>
      </dsp:txXfrm>
    </dsp:sp>
    <dsp:sp modelId="{F31F28E8-F49E-47D3-BB68-4DC884A7E498}">
      <dsp:nvSpPr>
        <dsp:cNvPr id="0" name=""/>
        <dsp:cNvSpPr/>
      </dsp:nvSpPr>
      <dsp:spPr>
        <a:xfrm>
          <a:off x="2913870" y="1564495"/>
          <a:ext cx="1671608" cy="16716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Employee skills 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2913870" y="1564495"/>
        <a:ext cx="1671608" cy="1671608"/>
      </dsp:txXfrm>
    </dsp:sp>
    <dsp:sp modelId="{693779D2-8563-4704-99DD-D59DA1DC0CE4}">
      <dsp:nvSpPr>
        <dsp:cNvPr id="0" name=""/>
        <dsp:cNvSpPr/>
      </dsp:nvSpPr>
      <dsp:spPr>
        <a:xfrm>
          <a:off x="4721213" y="1915533"/>
          <a:ext cx="969532" cy="969532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721213" y="1915533"/>
        <a:ext cx="969532" cy="969532"/>
      </dsp:txXfrm>
    </dsp:sp>
    <dsp:sp modelId="{481DF59F-1B4F-42A9-9E77-AD67F8354E8C}">
      <dsp:nvSpPr>
        <dsp:cNvPr id="0" name=""/>
        <dsp:cNvSpPr/>
      </dsp:nvSpPr>
      <dsp:spPr>
        <a:xfrm>
          <a:off x="5826480" y="1564495"/>
          <a:ext cx="1671608" cy="16716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Employment or Unemployment 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5826480" y="1564495"/>
        <a:ext cx="1671608" cy="16716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52D8F-ED36-415B-8BA2-FA70CBA78EF7}">
      <dsp:nvSpPr>
        <dsp:cNvPr id="0" name=""/>
        <dsp:cNvSpPr/>
      </dsp:nvSpPr>
      <dsp:spPr>
        <a:xfrm>
          <a:off x="5860933" y="2889728"/>
          <a:ext cx="91440" cy="53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70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93AF0-2682-408E-AB3A-8611852FB1AE}">
      <dsp:nvSpPr>
        <dsp:cNvPr id="0" name=""/>
        <dsp:cNvSpPr/>
      </dsp:nvSpPr>
      <dsp:spPr>
        <a:xfrm>
          <a:off x="4211884" y="1178012"/>
          <a:ext cx="1694768" cy="5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29"/>
              </a:lnTo>
              <a:lnTo>
                <a:pt x="1694768" y="366429"/>
              </a:lnTo>
              <a:lnTo>
                <a:pt x="1694768" y="5377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55F64-6BB0-4A99-A040-943E52DD1B7A}">
      <dsp:nvSpPr>
        <dsp:cNvPr id="0" name=""/>
        <dsp:cNvSpPr/>
      </dsp:nvSpPr>
      <dsp:spPr>
        <a:xfrm>
          <a:off x="2517115" y="2889728"/>
          <a:ext cx="1129845" cy="5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29"/>
              </a:lnTo>
              <a:lnTo>
                <a:pt x="1129845" y="366429"/>
              </a:lnTo>
              <a:lnTo>
                <a:pt x="1129845" y="53770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C7D5C-5973-4E5E-BF76-911D86B8000C}">
      <dsp:nvSpPr>
        <dsp:cNvPr id="0" name=""/>
        <dsp:cNvSpPr/>
      </dsp:nvSpPr>
      <dsp:spPr>
        <a:xfrm>
          <a:off x="1387269" y="2889728"/>
          <a:ext cx="1129845" cy="537703"/>
        </a:xfrm>
        <a:custGeom>
          <a:avLst/>
          <a:gdLst/>
          <a:ahLst/>
          <a:cxnLst/>
          <a:rect l="0" t="0" r="0" b="0"/>
          <a:pathLst>
            <a:path>
              <a:moveTo>
                <a:pt x="1129845" y="0"/>
              </a:moveTo>
              <a:lnTo>
                <a:pt x="1129845" y="366429"/>
              </a:lnTo>
              <a:lnTo>
                <a:pt x="0" y="366429"/>
              </a:lnTo>
              <a:lnTo>
                <a:pt x="0" y="53770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48CD9-6354-4A40-81A7-FC639DFB1C78}">
      <dsp:nvSpPr>
        <dsp:cNvPr id="0" name=""/>
        <dsp:cNvSpPr/>
      </dsp:nvSpPr>
      <dsp:spPr>
        <a:xfrm>
          <a:off x="2517115" y="1178012"/>
          <a:ext cx="1694768" cy="537703"/>
        </a:xfrm>
        <a:custGeom>
          <a:avLst/>
          <a:gdLst/>
          <a:ahLst/>
          <a:cxnLst/>
          <a:rect l="0" t="0" r="0" b="0"/>
          <a:pathLst>
            <a:path>
              <a:moveTo>
                <a:pt x="1694768" y="0"/>
              </a:moveTo>
              <a:lnTo>
                <a:pt x="1694768" y="366429"/>
              </a:lnTo>
              <a:lnTo>
                <a:pt x="0" y="366429"/>
              </a:lnTo>
              <a:lnTo>
                <a:pt x="0" y="5377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13F0-A28D-488C-ACB5-69ABF693949D}">
      <dsp:nvSpPr>
        <dsp:cNvPr id="0" name=""/>
        <dsp:cNvSpPr/>
      </dsp:nvSpPr>
      <dsp:spPr>
        <a:xfrm>
          <a:off x="3287465" y="3999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C619D-F097-4A0A-BF46-624A04B2C0FF}">
      <dsp:nvSpPr>
        <dsp:cNvPr id="0" name=""/>
        <dsp:cNvSpPr/>
      </dsp:nvSpPr>
      <dsp:spPr>
        <a:xfrm>
          <a:off x="3492891" y="199154"/>
          <a:ext cx="1848838" cy="117401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Goal</a:t>
          </a:r>
          <a:endParaRPr lang="en-GB" sz="4200" kern="1200" dirty="0"/>
        </a:p>
      </dsp:txBody>
      <dsp:txXfrm>
        <a:off x="3492891" y="199154"/>
        <a:ext cx="1848838" cy="1174012"/>
      </dsp:txXfrm>
    </dsp:sp>
    <dsp:sp modelId="{451B9DA7-1F0B-437E-AEE5-1112A0E74B7F}">
      <dsp:nvSpPr>
        <dsp:cNvPr id="0" name=""/>
        <dsp:cNvSpPr/>
      </dsp:nvSpPr>
      <dsp:spPr>
        <a:xfrm>
          <a:off x="1592696" y="1715716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F7A61F-A9AD-4DB0-882E-5F6F971297FB}">
      <dsp:nvSpPr>
        <dsp:cNvPr id="0" name=""/>
        <dsp:cNvSpPr/>
      </dsp:nvSpPr>
      <dsp:spPr>
        <a:xfrm>
          <a:off x="1798122" y="1910871"/>
          <a:ext cx="1848838" cy="117401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Action</a:t>
          </a:r>
          <a:endParaRPr lang="en-GB" sz="4200" kern="1200" dirty="0"/>
        </a:p>
      </dsp:txBody>
      <dsp:txXfrm>
        <a:off x="1798122" y="1910871"/>
        <a:ext cx="1848838" cy="1174012"/>
      </dsp:txXfrm>
    </dsp:sp>
    <dsp:sp modelId="{1617F359-45EB-4673-AEAD-3273FD6D0576}">
      <dsp:nvSpPr>
        <dsp:cNvPr id="0" name=""/>
        <dsp:cNvSpPr/>
      </dsp:nvSpPr>
      <dsp:spPr>
        <a:xfrm>
          <a:off x="462850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75457-DC53-4858-81CB-03225769B94E}">
      <dsp:nvSpPr>
        <dsp:cNvPr id="0" name=""/>
        <dsp:cNvSpPr/>
      </dsp:nvSpPr>
      <dsp:spPr>
        <a:xfrm>
          <a:off x="668277" y="3622587"/>
          <a:ext cx="1848838" cy="117401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Action</a:t>
          </a:r>
          <a:endParaRPr lang="en-GB" sz="4200" kern="1200" dirty="0"/>
        </a:p>
      </dsp:txBody>
      <dsp:txXfrm>
        <a:off x="668277" y="3622587"/>
        <a:ext cx="1848838" cy="1174012"/>
      </dsp:txXfrm>
    </dsp:sp>
    <dsp:sp modelId="{3F791FC7-E15B-4EBF-92F6-998A002D2ECE}">
      <dsp:nvSpPr>
        <dsp:cNvPr id="0" name=""/>
        <dsp:cNvSpPr/>
      </dsp:nvSpPr>
      <dsp:spPr>
        <a:xfrm>
          <a:off x="2722542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B10DE-699A-40C5-A11E-76DE0C7C18D1}">
      <dsp:nvSpPr>
        <dsp:cNvPr id="0" name=""/>
        <dsp:cNvSpPr/>
      </dsp:nvSpPr>
      <dsp:spPr>
        <a:xfrm>
          <a:off x="2927968" y="3622587"/>
          <a:ext cx="1848838" cy="117401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Action</a:t>
          </a:r>
          <a:endParaRPr lang="en-GB" sz="4200" kern="1200" dirty="0"/>
        </a:p>
      </dsp:txBody>
      <dsp:txXfrm>
        <a:off x="2927968" y="3622587"/>
        <a:ext cx="1848838" cy="1174012"/>
      </dsp:txXfrm>
    </dsp:sp>
    <dsp:sp modelId="{A0A13E19-E1BD-48A0-90DB-133896AC6707}">
      <dsp:nvSpPr>
        <dsp:cNvPr id="0" name=""/>
        <dsp:cNvSpPr/>
      </dsp:nvSpPr>
      <dsp:spPr>
        <a:xfrm>
          <a:off x="4982234" y="1715716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85740A-EF04-4FB4-84DA-F9A5BEB28858}">
      <dsp:nvSpPr>
        <dsp:cNvPr id="0" name=""/>
        <dsp:cNvSpPr/>
      </dsp:nvSpPr>
      <dsp:spPr>
        <a:xfrm>
          <a:off x="5187660" y="1910871"/>
          <a:ext cx="1848838" cy="117401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Action</a:t>
          </a:r>
          <a:endParaRPr lang="en-GB" sz="4200" kern="1200" dirty="0"/>
        </a:p>
      </dsp:txBody>
      <dsp:txXfrm>
        <a:off x="5187660" y="1910871"/>
        <a:ext cx="1848838" cy="1174012"/>
      </dsp:txXfrm>
    </dsp:sp>
    <dsp:sp modelId="{FA09D477-57CC-400A-AC28-A7DB5CD4B6A8}">
      <dsp:nvSpPr>
        <dsp:cNvPr id="0" name=""/>
        <dsp:cNvSpPr/>
      </dsp:nvSpPr>
      <dsp:spPr>
        <a:xfrm>
          <a:off x="4982234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EAB120-611E-4AB7-B74E-573D8021BA83}">
      <dsp:nvSpPr>
        <dsp:cNvPr id="0" name=""/>
        <dsp:cNvSpPr/>
      </dsp:nvSpPr>
      <dsp:spPr>
        <a:xfrm>
          <a:off x="5187660" y="3622587"/>
          <a:ext cx="1848838" cy="117401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Action</a:t>
          </a:r>
          <a:endParaRPr lang="en-GB" sz="4200" kern="1200" dirty="0"/>
        </a:p>
      </dsp:txBody>
      <dsp:txXfrm>
        <a:off x="5187660" y="3622587"/>
        <a:ext cx="1848838" cy="11740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452796-52D1-455B-B9EE-CF607F95399E}">
      <dsp:nvSpPr>
        <dsp:cNvPr id="0" name=""/>
        <dsp:cNvSpPr/>
      </dsp:nvSpPr>
      <dsp:spPr>
        <a:xfrm>
          <a:off x="5860933" y="2889728"/>
          <a:ext cx="91440" cy="53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7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20032-0A36-4970-90F2-B815126BC420}">
      <dsp:nvSpPr>
        <dsp:cNvPr id="0" name=""/>
        <dsp:cNvSpPr/>
      </dsp:nvSpPr>
      <dsp:spPr>
        <a:xfrm>
          <a:off x="4211884" y="1178012"/>
          <a:ext cx="1694768" cy="5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29"/>
              </a:lnTo>
              <a:lnTo>
                <a:pt x="1694768" y="366429"/>
              </a:lnTo>
              <a:lnTo>
                <a:pt x="1694768" y="5377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0C0DD-CD65-41C1-8687-3C63F51DA92B}">
      <dsp:nvSpPr>
        <dsp:cNvPr id="0" name=""/>
        <dsp:cNvSpPr/>
      </dsp:nvSpPr>
      <dsp:spPr>
        <a:xfrm>
          <a:off x="2517115" y="2889728"/>
          <a:ext cx="1129845" cy="5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29"/>
              </a:lnTo>
              <a:lnTo>
                <a:pt x="1129845" y="366429"/>
              </a:lnTo>
              <a:lnTo>
                <a:pt x="1129845" y="5377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8F2E7-FFB2-492D-B445-D74B95CC2496}">
      <dsp:nvSpPr>
        <dsp:cNvPr id="0" name=""/>
        <dsp:cNvSpPr/>
      </dsp:nvSpPr>
      <dsp:spPr>
        <a:xfrm>
          <a:off x="1335613" y="2889728"/>
          <a:ext cx="1181502" cy="541703"/>
        </a:xfrm>
        <a:custGeom>
          <a:avLst/>
          <a:gdLst/>
          <a:ahLst/>
          <a:cxnLst/>
          <a:rect l="0" t="0" r="0" b="0"/>
          <a:pathLst>
            <a:path>
              <a:moveTo>
                <a:pt x="1181502" y="0"/>
              </a:moveTo>
              <a:lnTo>
                <a:pt x="1181502" y="370429"/>
              </a:lnTo>
              <a:lnTo>
                <a:pt x="0" y="370429"/>
              </a:lnTo>
              <a:lnTo>
                <a:pt x="0" y="5417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86F98-186B-4509-AE16-8C0C95137EE3}">
      <dsp:nvSpPr>
        <dsp:cNvPr id="0" name=""/>
        <dsp:cNvSpPr/>
      </dsp:nvSpPr>
      <dsp:spPr>
        <a:xfrm>
          <a:off x="2517115" y="1178012"/>
          <a:ext cx="1694768" cy="537703"/>
        </a:xfrm>
        <a:custGeom>
          <a:avLst/>
          <a:gdLst/>
          <a:ahLst/>
          <a:cxnLst/>
          <a:rect l="0" t="0" r="0" b="0"/>
          <a:pathLst>
            <a:path>
              <a:moveTo>
                <a:pt x="1694768" y="0"/>
              </a:moveTo>
              <a:lnTo>
                <a:pt x="1694768" y="366429"/>
              </a:lnTo>
              <a:lnTo>
                <a:pt x="0" y="366429"/>
              </a:lnTo>
              <a:lnTo>
                <a:pt x="0" y="5377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5973D-85FE-4967-B8C5-30B7A2FD4773}">
      <dsp:nvSpPr>
        <dsp:cNvPr id="0" name=""/>
        <dsp:cNvSpPr/>
      </dsp:nvSpPr>
      <dsp:spPr>
        <a:xfrm>
          <a:off x="3287465" y="3999"/>
          <a:ext cx="1848838" cy="1174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851F77-7162-4473-B36A-65160E69033A}">
      <dsp:nvSpPr>
        <dsp:cNvPr id="0" name=""/>
        <dsp:cNvSpPr/>
      </dsp:nvSpPr>
      <dsp:spPr>
        <a:xfrm>
          <a:off x="3492891" y="199154"/>
          <a:ext cx="1848838" cy="1174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Retail: Fashion </a:t>
          </a:r>
          <a:endParaRPr lang="en-GB" sz="1800" kern="1200" dirty="0"/>
        </a:p>
      </dsp:txBody>
      <dsp:txXfrm>
        <a:off x="3492891" y="199154"/>
        <a:ext cx="1848838" cy="1174012"/>
      </dsp:txXfrm>
    </dsp:sp>
    <dsp:sp modelId="{4DC41F58-A3F5-40A6-A3B1-CFC92D6F497D}">
      <dsp:nvSpPr>
        <dsp:cNvPr id="0" name=""/>
        <dsp:cNvSpPr/>
      </dsp:nvSpPr>
      <dsp:spPr>
        <a:xfrm>
          <a:off x="1592696" y="1715716"/>
          <a:ext cx="1848838" cy="11740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945567-5989-4584-9305-B98A2ECD93CA}">
      <dsp:nvSpPr>
        <dsp:cNvPr id="0" name=""/>
        <dsp:cNvSpPr/>
      </dsp:nvSpPr>
      <dsp:spPr>
        <a:xfrm>
          <a:off x="1798122" y="1910871"/>
          <a:ext cx="1848838" cy="1174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Design Garments </a:t>
          </a:r>
          <a:endParaRPr lang="en-GB" sz="1800" kern="1200" dirty="0"/>
        </a:p>
      </dsp:txBody>
      <dsp:txXfrm>
        <a:off x="1798122" y="1910871"/>
        <a:ext cx="1848838" cy="1174012"/>
      </dsp:txXfrm>
    </dsp:sp>
    <dsp:sp modelId="{A0D1D3C9-C745-4EA7-8F00-B42572A64BF3}">
      <dsp:nvSpPr>
        <dsp:cNvPr id="0" name=""/>
        <dsp:cNvSpPr/>
      </dsp:nvSpPr>
      <dsp:spPr>
        <a:xfrm>
          <a:off x="411193" y="3431432"/>
          <a:ext cx="1848838" cy="1174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26BC0D-3EF6-45D9-8B3C-0028F522A4E2}">
      <dsp:nvSpPr>
        <dsp:cNvPr id="0" name=""/>
        <dsp:cNvSpPr/>
      </dsp:nvSpPr>
      <dsp:spPr>
        <a:xfrm>
          <a:off x="616620" y="3626587"/>
          <a:ext cx="1848838" cy="1174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Sell Online </a:t>
          </a:r>
          <a:endParaRPr lang="en-GB" sz="1800" kern="1200" dirty="0"/>
        </a:p>
      </dsp:txBody>
      <dsp:txXfrm>
        <a:off x="616620" y="3626587"/>
        <a:ext cx="1848838" cy="1174012"/>
      </dsp:txXfrm>
    </dsp:sp>
    <dsp:sp modelId="{3158708B-64B9-4E1A-B0AA-497F97387F64}">
      <dsp:nvSpPr>
        <dsp:cNvPr id="0" name=""/>
        <dsp:cNvSpPr/>
      </dsp:nvSpPr>
      <dsp:spPr>
        <a:xfrm>
          <a:off x="2722542" y="3427432"/>
          <a:ext cx="1848838" cy="1174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66737B-D0FF-435D-964B-8EAFA5780AEF}">
      <dsp:nvSpPr>
        <dsp:cNvPr id="0" name=""/>
        <dsp:cNvSpPr/>
      </dsp:nvSpPr>
      <dsp:spPr>
        <a:xfrm>
          <a:off x="2927968" y="3622587"/>
          <a:ext cx="1848838" cy="1174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Approach Clothing Outlets  </a:t>
          </a:r>
          <a:endParaRPr lang="en-GB" sz="1800" kern="1200" dirty="0"/>
        </a:p>
      </dsp:txBody>
      <dsp:txXfrm>
        <a:off x="2927968" y="3622587"/>
        <a:ext cx="1848838" cy="1174012"/>
      </dsp:txXfrm>
    </dsp:sp>
    <dsp:sp modelId="{070424C7-C38B-413A-AEC7-62B324149968}">
      <dsp:nvSpPr>
        <dsp:cNvPr id="0" name=""/>
        <dsp:cNvSpPr/>
      </dsp:nvSpPr>
      <dsp:spPr>
        <a:xfrm>
          <a:off x="4982234" y="1715716"/>
          <a:ext cx="1848838" cy="11740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767792-D938-441B-B568-C3A68B25ADB5}">
      <dsp:nvSpPr>
        <dsp:cNvPr id="0" name=""/>
        <dsp:cNvSpPr/>
      </dsp:nvSpPr>
      <dsp:spPr>
        <a:xfrm>
          <a:off x="5187660" y="1910871"/>
          <a:ext cx="1848838" cy="1174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Buy and Sell Clothes Designed by Others </a:t>
          </a:r>
          <a:endParaRPr lang="en-GB" sz="1800" kern="1200" dirty="0"/>
        </a:p>
      </dsp:txBody>
      <dsp:txXfrm>
        <a:off x="5187660" y="1910871"/>
        <a:ext cx="1848838" cy="1174012"/>
      </dsp:txXfrm>
    </dsp:sp>
    <dsp:sp modelId="{5B274852-F160-45BA-9248-C2D08FD5A5CC}">
      <dsp:nvSpPr>
        <dsp:cNvPr id="0" name=""/>
        <dsp:cNvSpPr/>
      </dsp:nvSpPr>
      <dsp:spPr>
        <a:xfrm>
          <a:off x="4982234" y="3427432"/>
          <a:ext cx="1848838" cy="1174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A1D9AE-F61B-4E7D-80E9-873D5F1BBF40}">
      <dsp:nvSpPr>
        <dsp:cNvPr id="0" name=""/>
        <dsp:cNvSpPr/>
      </dsp:nvSpPr>
      <dsp:spPr>
        <a:xfrm>
          <a:off x="5187660" y="3622587"/>
          <a:ext cx="1848838" cy="1174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Retail </a:t>
          </a:r>
          <a:endParaRPr lang="en-GB" sz="1800" kern="1200" dirty="0"/>
        </a:p>
      </dsp:txBody>
      <dsp:txXfrm>
        <a:off x="5187660" y="3622587"/>
        <a:ext cx="1848838" cy="117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6AD46-44E2-4C05-9AFD-D35022E32304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7211E-CCDC-40A5-87E2-2B45541C55F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211E-CCDC-40A5-87E2-2B45541C55F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A37475-BC79-48B9-9EA8-0BE7F15521DA}" type="datetimeFigureOut">
              <a:rPr lang="en-GB" smtClean="0"/>
              <a:pPr/>
              <a:t>17/01/2012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9EE545-2B89-4E00-AA09-AADF4DF6A3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mentking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positive-input.org/home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mentking.co.uk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mailto:info@employmentking.co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Employment Webinar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Positive Input and Employment King</a:t>
            </a:r>
            <a:endParaRPr lang="en-GB" dirty="0"/>
          </a:p>
        </p:txBody>
      </p:sp>
      <p:pic>
        <p:nvPicPr>
          <p:cNvPr id="26626" name="Picture 2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12976"/>
            <a:ext cx="7032834" cy="1057647"/>
          </a:xfrm>
          <a:prstGeom prst="rect">
            <a:avLst/>
          </a:prstGeom>
          <a:noFill/>
        </p:spPr>
      </p:pic>
      <p:pic>
        <p:nvPicPr>
          <p:cNvPr id="26628" name="Picture 4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725144"/>
            <a:ext cx="4531756" cy="136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070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solidFill>
                  <a:srgbClr val="FF0000"/>
                </a:solidFill>
                <a:latin typeface="AR DARLING" pitchFamily="2" charset="0"/>
              </a:rPr>
              <a:t>Promoting for Promotion </a:t>
            </a:r>
            <a:endParaRPr lang="en-GB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mo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88840"/>
            <a:ext cx="3498574" cy="436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for Promotion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 your employer know you are interested in a promotion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Act as if you are already in that position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Be positive about new company changes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962992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solidFill>
                  <a:srgbClr val="FF0000"/>
                </a:solidFill>
                <a:latin typeface="AR DARLING" pitchFamily="2" charset="0"/>
              </a:rPr>
              <a:t>New Job, New Life</a:t>
            </a:r>
            <a:endParaRPr lang="en-GB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eamstimeextrasmall_13650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697287"/>
            <a:ext cx="2057179" cy="2160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Job, New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Getting a new job can change your life as we spend a third of our lives at work </a:t>
            </a:r>
          </a:p>
          <a:p>
            <a:r>
              <a:rPr lang="en-GB" dirty="0" smtClean="0"/>
              <a:t>Before applying for any new position in a new company, first ask yourself </a:t>
            </a:r>
          </a:p>
          <a:p>
            <a:endParaRPr lang="en-GB" dirty="0" smtClean="0"/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“what needs to change in my current job for me to want to stay?”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Job, New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Pay Rise</a:t>
            </a:r>
          </a:p>
          <a:p>
            <a:r>
              <a:rPr lang="en-GB" dirty="0" smtClean="0"/>
              <a:t>Promotion</a:t>
            </a:r>
          </a:p>
          <a:p>
            <a:r>
              <a:rPr lang="en-GB" dirty="0" smtClean="0"/>
              <a:t>Working Conditions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Respect</a:t>
            </a:r>
          </a:p>
          <a:p>
            <a:r>
              <a:rPr lang="en-GB" dirty="0" smtClean="0"/>
              <a:t>Personal Development </a:t>
            </a:r>
          </a:p>
          <a:p>
            <a:r>
              <a:rPr lang="en-GB" dirty="0" smtClean="0"/>
              <a:t>Being Listened to </a:t>
            </a:r>
            <a:endParaRPr lang="en-GB" dirty="0"/>
          </a:p>
        </p:txBody>
      </p:sp>
      <p:pic>
        <p:nvPicPr>
          <p:cNvPr id="5" name="Picture 4" descr="dreamstimeextrasmall_14965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717032"/>
            <a:ext cx="60960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Job, New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 big motivator for a job change is money,</a:t>
            </a:r>
          </a:p>
          <a:p>
            <a:pPr>
              <a:buNone/>
            </a:pPr>
            <a:r>
              <a:rPr lang="en-GB" dirty="0" smtClean="0"/>
              <a:t>before accepting a new position you need</a:t>
            </a:r>
          </a:p>
          <a:p>
            <a:pPr>
              <a:buNone/>
            </a:pPr>
            <a:r>
              <a:rPr lang="en-GB" dirty="0" smtClean="0"/>
              <a:t>to first compare the new salary against</a:t>
            </a:r>
          </a:p>
          <a:p>
            <a:pPr>
              <a:buNone/>
            </a:pPr>
            <a:r>
              <a:rPr lang="en-GB" dirty="0" smtClean="0"/>
              <a:t>your current benefits </a:t>
            </a:r>
          </a:p>
          <a:p>
            <a:endParaRPr lang="en-GB" dirty="0" smtClean="0"/>
          </a:p>
        </p:txBody>
      </p:sp>
      <p:pic>
        <p:nvPicPr>
          <p:cNvPr id="4" name="Picture 3" descr="dreamstime_xs_19209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77072"/>
            <a:ext cx="3305227" cy="2499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Job, New Life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Potential new wage £30,000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Current wage £26,000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Travel 1 hour</a:t>
            </a:r>
          </a:p>
          <a:p>
            <a:r>
              <a:rPr lang="en-GB" dirty="0" smtClean="0"/>
              <a:t>No company car </a:t>
            </a:r>
          </a:p>
          <a:p>
            <a:r>
              <a:rPr lang="en-GB" dirty="0" smtClean="0"/>
              <a:t>4 weeks holidays </a:t>
            </a:r>
          </a:p>
          <a:p>
            <a:r>
              <a:rPr lang="en-GB" dirty="0" smtClean="0"/>
              <a:t>No pension </a:t>
            </a:r>
          </a:p>
          <a:p>
            <a:r>
              <a:rPr lang="en-GB" dirty="0" smtClean="0"/>
              <a:t>Flexi time </a:t>
            </a:r>
          </a:p>
          <a:p>
            <a:r>
              <a:rPr lang="en-GB" dirty="0" smtClean="0"/>
              <a:t>No free dinner </a:t>
            </a:r>
          </a:p>
          <a:p>
            <a:r>
              <a:rPr lang="en-GB" dirty="0" smtClean="0"/>
              <a:t>25% off gym pass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Travel 20 minutes </a:t>
            </a:r>
          </a:p>
          <a:p>
            <a:r>
              <a:rPr lang="en-GB" dirty="0" smtClean="0"/>
              <a:t>Company car and petrol allowance </a:t>
            </a:r>
          </a:p>
          <a:p>
            <a:r>
              <a:rPr lang="en-GB" dirty="0" smtClean="0"/>
              <a:t>6 weeks holidays </a:t>
            </a:r>
          </a:p>
          <a:p>
            <a:r>
              <a:rPr lang="en-GB" dirty="0" smtClean="0"/>
              <a:t>Good pension</a:t>
            </a:r>
          </a:p>
          <a:p>
            <a:r>
              <a:rPr lang="en-GB" dirty="0" smtClean="0"/>
              <a:t>No flexi time</a:t>
            </a:r>
          </a:p>
          <a:p>
            <a:r>
              <a:rPr lang="en-GB" dirty="0" smtClean="0"/>
              <a:t>Free canteen dinner </a:t>
            </a:r>
          </a:p>
          <a:p>
            <a:r>
              <a:rPr lang="en-GB" dirty="0" smtClean="0"/>
              <a:t>Free gym pass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Job, New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Target your application for each individual position  </a:t>
            </a:r>
          </a:p>
        </p:txBody>
      </p:sp>
      <p:pic>
        <p:nvPicPr>
          <p:cNvPr id="4" name="Picture 3" descr="CV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50" y="2681287"/>
            <a:ext cx="4695914" cy="312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Job, New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Become an industry expert </a:t>
            </a:r>
          </a:p>
          <a:p>
            <a:r>
              <a:rPr lang="en-GB" dirty="0" smtClean="0"/>
              <a:t>Google alerts</a:t>
            </a:r>
          </a:p>
          <a:p>
            <a:r>
              <a:rPr lang="en-GB" dirty="0" smtClean="0"/>
              <a:t>Internet industry forums</a:t>
            </a:r>
          </a:p>
          <a:p>
            <a:r>
              <a:rPr lang="en-GB" dirty="0" smtClean="0"/>
              <a:t>Social media </a:t>
            </a:r>
            <a:endParaRPr lang="en-GB" dirty="0"/>
          </a:p>
        </p:txBody>
      </p:sp>
      <p:pic>
        <p:nvPicPr>
          <p:cNvPr id="10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096344" cy="266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Job, New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To pass any job interview you need to be</a:t>
            </a:r>
          </a:p>
          <a:p>
            <a:pPr>
              <a:buNone/>
            </a:pPr>
            <a:r>
              <a:rPr lang="en-GB" dirty="0" smtClean="0"/>
              <a:t>able to </a:t>
            </a:r>
            <a:r>
              <a:rPr lang="en-GB" b="1" dirty="0" smtClean="0">
                <a:solidFill>
                  <a:srgbClr val="FF0000"/>
                </a:solidFill>
              </a:rPr>
              <a:t>Predict Job Interview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Questions </a:t>
            </a:r>
          </a:p>
          <a:p>
            <a:endParaRPr lang="en-GB" dirty="0" smtClean="0"/>
          </a:p>
          <a:p>
            <a:r>
              <a:rPr lang="en-GB" dirty="0" smtClean="0"/>
              <a:t>Read the job specification</a:t>
            </a:r>
          </a:p>
          <a:p>
            <a:r>
              <a:rPr lang="en-GB" dirty="0" smtClean="0"/>
              <a:t>Ask employees on </a:t>
            </a:r>
          </a:p>
          <a:p>
            <a:pPr>
              <a:buNone/>
            </a:pPr>
            <a:r>
              <a:rPr lang="en-GB" dirty="0" smtClean="0"/>
              <a:t>internet forums  </a:t>
            </a:r>
          </a:p>
          <a:p>
            <a:endParaRPr lang="en-GB" dirty="0"/>
          </a:p>
        </p:txBody>
      </p:sp>
      <p:pic>
        <p:nvPicPr>
          <p:cNvPr id="4" name="Picture 3" descr="Interview e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31748"/>
            <a:ext cx="2655708" cy="2375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35000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solidFill>
                  <a:srgbClr val="FF0000"/>
                </a:solidFill>
                <a:latin typeface="AR DARLING" pitchFamily="2" charset="0"/>
              </a:rPr>
              <a:t>The Job Market Has Died</a:t>
            </a:r>
            <a:endParaRPr lang="en-GB" sz="9600" dirty="0">
              <a:solidFill>
                <a:srgbClr val="FF0000"/>
              </a:solidFill>
              <a:latin typeface="AR DARLING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070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solidFill>
                  <a:srgbClr val="FF0000"/>
                </a:solidFill>
                <a:latin typeface="AR DARLING" pitchFamily="2" charset="0"/>
              </a:rPr>
              <a:t>Who’s The Boss?</a:t>
            </a:r>
            <a:endParaRPr lang="en-GB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Who’s The Boss?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Being self employed has a whole range of</a:t>
            </a:r>
          </a:p>
          <a:p>
            <a:pPr>
              <a:buNone/>
            </a:pPr>
            <a:r>
              <a:rPr lang="en-GB" dirty="0" smtClean="0"/>
              <a:t>benefits and potential pitfalls 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dreamstimeextrasmall_17125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852936"/>
            <a:ext cx="3542206" cy="3357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Who’s The Boss?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Gain knowledge and experience through</a:t>
            </a:r>
          </a:p>
          <a:p>
            <a:pPr>
              <a:buNone/>
            </a:pPr>
            <a:r>
              <a:rPr lang="en-GB" dirty="0" smtClean="0"/>
              <a:t>working for others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Start Small, </a:t>
            </a:r>
          </a:p>
          <a:p>
            <a:pPr>
              <a:buNone/>
            </a:pPr>
            <a:r>
              <a:rPr lang="en-GB" dirty="0" smtClean="0"/>
              <a:t>End Big </a:t>
            </a:r>
          </a:p>
          <a:p>
            <a:endParaRPr lang="en-GB" dirty="0"/>
          </a:p>
        </p:txBody>
      </p:sp>
      <p:pic>
        <p:nvPicPr>
          <p:cNvPr id="4" name="Picture 3" descr="dreamstimeextrasmall_20900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3048000" cy="233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Who’s The Boss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Understand Internet Marketing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Action Plan </a:t>
            </a:r>
          </a:p>
          <a:p>
            <a:endParaRPr lang="en-GB" dirty="0"/>
          </a:p>
        </p:txBody>
      </p:sp>
      <p:pic>
        <p:nvPicPr>
          <p:cNvPr id="4" name="Picture 3" descr="dreamstimeextrasmall_19448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3696072" cy="369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Who’s The Boss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Who’s The Boss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Employment King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>
                <a:hlinkClick r:id="rId3"/>
              </a:rPr>
              <a:t>www.employmentking.co.uk</a:t>
            </a:r>
            <a:r>
              <a:rPr lang="en-GB" dirty="0" smtClean="0"/>
              <a:t> </a:t>
            </a:r>
          </a:p>
          <a:p>
            <a:pPr algn="ctr">
              <a:buNone/>
            </a:pPr>
            <a:r>
              <a:rPr lang="en-GB" dirty="0" smtClean="0">
                <a:hlinkClick r:id="rId4"/>
              </a:rPr>
              <a:t>info@employmentking.co.uk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Career and Life Coaching 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Interview Training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Employment E-Books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Interview e-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5085184"/>
            <a:ext cx="1732682" cy="1549581"/>
          </a:xfrm>
          <a:prstGeom prst="rect">
            <a:avLst/>
          </a:prstGeom>
        </p:spPr>
      </p:pic>
      <p:pic>
        <p:nvPicPr>
          <p:cNvPr id="5" name="Picture 4" descr="CV Secre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5017968"/>
            <a:ext cx="1751097" cy="1840032"/>
          </a:xfrm>
          <a:prstGeom prst="rect">
            <a:avLst/>
          </a:prstGeom>
        </p:spPr>
      </p:pic>
      <p:pic>
        <p:nvPicPr>
          <p:cNvPr id="6" name="Picture 5" descr="ebook_3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662930"/>
            <a:ext cx="1788680" cy="219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Job Market </a:t>
            </a:r>
            <a:r>
              <a:rPr lang="en-GB" dirty="0" smtClean="0"/>
              <a:t>is Changing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media has created a myth that there are no jobs </a:t>
            </a:r>
          </a:p>
          <a:p>
            <a:endParaRPr lang="en-GB" dirty="0" smtClean="0"/>
          </a:p>
          <a:p>
            <a:r>
              <a:rPr lang="en-GB" dirty="0" smtClean="0"/>
              <a:t>In truth there are thousands of jobs available and more on the way </a:t>
            </a:r>
            <a:endParaRPr lang="en-GB" dirty="0"/>
          </a:p>
        </p:txBody>
      </p:sp>
      <p:pic>
        <p:nvPicPr>
          <p:cNvPr id="4" name="Picture 3" descr="dreamstimeextrasmall_17327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1265" y="4581128"/>
            <a:ext cx="4855151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Job Market is Changing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100,000 jobs predicted for the space industry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 5% increase for jobs in the gaming industry (computer games)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Low carbon industry is forecast to grow from £25 billion in 2005 to £46 billion by 2015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Job Market is Changing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Technology is changing the future of the UK</a:t>
            </a:r>
          </a:p>
          <a:p>
            <a:pPr>
              <a:buNone/>
            </a:pPr>
            <a:r>
              <a:rPr lang="en-GB" dirty="0" smtClean="0"/>
              <a:t>Job market – it has been predicted that</a:t>
            </a:r>
          </a:p>
          <a:p>
            <a:pPr>
              <a:buNone/>
            </a:pPr>
            <a:r>
              <a:rPr lang="en-GB" dirty="0" smtClean="0"/>
              <a:t>over 1000 new job roles will be available</a:t>
            </a:r>
          </a:p>
          <a:p>
            <a:pPr>
              <a:buNone/>
            </a:pPr>
            <a:r>
              <a:rPr lang="en-GB" dirty="0" smtClean="0"/>
              <a:t>that haven't yet been invented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Robot Doctors </a:t>
            </a:r>
          </a:p>
          <a:p>
            <a:r>
              <a:rPr lang="en-GB" dirty="0" smtClean="0"/>
              <a:t>High Raised Farming </a:t>
            </a:r>
          </a:p>
          <a:p>
            <a:r>
              <a:rPr lang="en-GB" dirty="0" smtClean="0"/>
              <a:t>Cyber Security Guards</a:t>
            </a:r>
          </a:p>
          <a:p>
            <a:endParaRPr lang="en-GB" dirty="0"/>
          </a:p>
        </p:txBody>
      </p:sp>
      <p:pic>
        <p:nvPicPr>
          <p:cNvPr id="4" name="Picture 3" descr="robot doct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861048"/>
            <a:ext cx="19145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Job Market is Changing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The Media have it wrong, it is predicted</a:t>
            </a:r>
          </a:p>
          <a:p>
            <a:pPr>
              <a:buNone/>
            </a:pPr>
            <a:r>
              <a:rPr lang="en-GB" dirty="0" smtClean="0"/>
              <a:t>that Low Skilled jobs will decline and high</a:t>
            </a:r>
          </a:p>
          <a:p>
            <a:pPr>
              <a:buNone/>
            </a:pPr>
            <a:r>
              <a:rPr lang="en-GB" dirty="0" smtClean="0"/>
              <a:t>skilled jobs will increase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Reduction in cashier jobs due to self-service checkouts </a:t>
            </a:r>
          </a:p>
          <a:p>
            <a:r>
              <a:rPr lang="en-GB" dirty="0" smtClean="0"/>
              <a:t>Increase in Green jobs, due to new government polices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Job Market is Changing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Job Market is Changing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Job Market is Changing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How much do you Value your career?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Are you willing to relocate?</a:t>
            </a:r>
          </a:p>
          <a:p>
            <a:r>
              <a:rPr lang="en-GB" dirty="0" smtClean="0"/>
              <a:t>Are you willing to retrain?</a:t>
            </a:r>
          </a:p>
          <a:p>
            <a:r>
              <a:rPr lang="en-GB" dirty="0" smtClean="0"/>
              <a:t>Are you willing to take an initial pay cut?</a:t>
            </a:r>
            <a:endParaRPr lang="en-GB" dirty="0"/>
          </a:p>
        </p:txBody>
      </p:sp>
      <p:pic>
        <p:nvPicPr>
          <p:cNvPr id="4" name="Picture 3" descr="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437112"/>
            <a:ext cx="288032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341</TotalTime>
  <Words>596</Words>
  <Application>Microsoft Office PowerPoint</Application>
  <PresentationFormat>On-screen Show (4:3)</PresentationFormat>
  <Paragraphs>168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Employment Webinar </vt:lpstr>
      <vt:lpstr>The Job Market Has Died</vt:lpstr>
      <vt:lpstr>The Job Market is Changing</vt:lpstr>
      <vt:lpstr>The Job Market is Changing</vt:lpstr>
      <vt:lpstr>The Job Market is Changing</vt:lpstr>
      <vt:lpstr>The Job Market is Changing</vt:lpstr>
      <vt:lpstr>The Job Market is Changing</vt:lpstr>
      <vt:lpstr>The Job Market is Changing</vt:lpstr>
      <vt:lpstr>The Job Market is Changing</vt:lpstr>
      <vt:lpstr>Promoting for Promotion </vt:lpstr>
      <vt:lpstr>Promoting for Promotion </vt:lpstr>
      <vt:lpstr>New Job, New Life</vt:lpstr>
      <vt:lpstr>New Job, New Life</vt:lpstr>
      <vt:lpstr>New Job, New Life</vt:lpstr>
      <vt:lpstr>New Job, New Life</vt:lpstr>
      <vt:lpstr>New Job, New Life</vt:lpstr>
      <vt:lpstr>New Job, New Life</vt:lpstr>
      <vt:lpstr>New Job, New Life</vt:lpstr>
      <vt:lpstr>New Job, New Life</vt:lpstr>
      <vt:lpstr>Who’s The Boss?</vt:lpstr>
      <vt:lpstr>Who’s The Boss?</vt:lpstr>
      <vt:lpstr>Who’s The Boss?</vt:lpstr>
      <vt:lpstr>Who’s The Boss</vt:lpstr>
      <vt:lpstr>Who’s The Boss</vt:lpstr>
      <vt:lpstr>Who’s The Boss</vt:lpstr>
      <vt:lpstr>Employment 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Webinar</dc:title>
  <dc:creator>Chris Delaney</dc:creator>
  <cp:lastModifiedBy>Chris Delaney</cp:lastModifiedBy>
  <cp:revision>23</cp:revision>
  <dcterms:created xsi:type="dcterms:W3CDTF">2012-01-10T10:26:52Z</dcterms:created>
  <dcterms:modified xsi:type="dcterms:W3CDTF">2012-01-17T18:40:55Z</dcterms:modified>
</cp:coreProperties>
</file>